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318" r:id="rId2"/>
    <p:sldId id="327" r:id="rId3"/>
    <p:sldId id="346" r:id="rId4"/>
    <p:sldId id="356" r:id="rId5"/>
    <p:sldId id="357" r:id="rId6"/>
    <p:sldId id="358" r:id="rId7"/>
    <p:sldId id="35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>
        <p:scale>
          <a:sx n="77" d="100"/>
          <a:sy n="77" d="100"/>
        </p:scale>
        <p:origin x="135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2FA5A1-81A2-4AAD-A40D-31FB25A974D9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F7EA4D-3237-4050-BB44-C297C4197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396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 1 (Need to Include HMMER Results here)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7033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 2 (MSA for RICTOR and RAPTOR)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4122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 (3)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6338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 </a:t>
            </a:r>
            <a:r>
              <a:rPr lang="en-US" dirty="0" err="1"/>
              <a:t>Stramenopiles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2147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 </a:t>
            </a:r>
            <a:r>
              <a:rPr lang="en-US" dirty="0" err="1"/>
              <a:t>Alveolata</a:t>
            </a:r>
            <a:r>
              <a:rPr lang="en-US" dirty="0"/>
              <a:t>/</a:t>
            </a:r>
            <a:r>
              <a:rPr lang="en-US" dirty="0" err="1"/>
              <a:t>Rhizaria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291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28B07-E02A-374D-6D3C-2F3FE8335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E75A98-DDB9-8FDE-22FF-283997F1FC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14DDB9-6170-7D52-5E7F-D3923C58DA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Supplemental Archaeplastida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1F3468-4EEA-ECEB-CF86-08004F64BE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9246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Early Prototype, just getting the style of the tree down first (Supplemental for </a:t>
            </a:r>
            <a:r>
              <a:rPr lang="en-US" dirty="0" err="1"/>
              <a:t>Endosymbiotes</a:t>
            </a:r>
            <a:r>
              <a:rPr lang="en-US" dirty="0"/>
              <a:t>/Parasites)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7D5BF9-4E76-4491-910C-041170EC2C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9335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498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66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642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ldNum" idx="12"/>
          </p:nvPr>
        </p:nvSpPr>
        <p:spPr>
          <a:xfrm>
            <a:off x="11296612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buClr>
                <a:schemeClr val="dk2"/>
              </a:buClr>
              <a:buSzPts val="1333"/>
              <a:buFont typeface="Arial"/>
              <a:buNone/>
              <a:defRPr sz="1333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30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496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78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9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136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22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20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689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28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829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8A63F-4312-4747-3834-F00A0D7A2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44A270C1-8605-830B-81E7-03591ED044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3942714"/>
            <a:ext cx="4876800" cy="2743200"/>
          </a:xfrm>
          <a:prstGeom prst="rect">
            <a:avLst/>
          </a:prstGeom>
        </p:spPr>
      </p:pic>
      <p:pic>
        <p:nvPicPr>
          <p:cNvPr id="5" name="Picture 4" descr="A graph with black dots&#10;&#10;AI-generated content may be incorrect.">
            <a:extLst>
              <a:ext uri="{FF2B5EF4-FFF2-40B4-BE49-F238E27FC236}">
                <a16:creationId xmlns:a16="http://schemas.microsoft.com/office/drawing/2014/main" id="{4549F4DF-8B6E-B14C-727B-FFF294106D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8" y="565835"/>
            <a:ext cx="4876800" cy="2743200"/>
          </a:xfrm>
          <a:prstGeom prst="rect">
            <a:avLst/>
          </a:prstGeom>
        </p:spPr>
      </p:pic>
      <p:pic>
        <p:nvPicPr>
          <p:cNvPr id="9" name="Picture 8" descr="A diagram with black lines&#10;&#10;AI-generated content may be incorrect.">
            <a:extLst>
              <a:ext uri="{FF2B5EF4-FFF2-40B4-BE49-F238E27FC236}">
                <a16:creationId xmlns:a16="http://schemas.microsoft.com/office/drawing/2014/main" id="{79FA44FF-D6DC-4D04-3961-0B2FA09C1D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12422"/>
            <a:ext cx="2747264" cy="1545336"/>
          </a:xfrm>
          <a:prstGeom prst="rect">
            <a:avLst/>
          </a:prstGeom>
        </p:spPr>
      </p:pic>
      <p:pic>
        <p:nvPicPr>
          <p:cNvPr id="13" name="Picture 12" descr="A graph with black lines&#10;&#10;AI-generated content may be incorrect.">
            <a:extLst>
              <a:ext uri="{FF2B5EF4-FFF2-40B4-BE49-F238E27FC236}">
                <a16:creationId xmlns:a16="http://schemas.microsoft.com/office/drawing/2014/main" id="{3ED26AF0-F474-4414-9CC5-CCEC72F4B8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508" y="1012422"/>
            <a:ext cx="2747264" cy="1545336"/>
          </a:xfrm>
          <a:prstGeom prst="rect">
            <a:avLst/>
          </a:prstGeom>
        </p:spPr>
      </p:pic>
      <p:pic>
        <p:nvPicPr>
          <p:cNvPr id="17" name="Picture 16" descr="A graph with text on it&#10;&#10;AI-generated content may be incorrect.">
            <a:extLst>
              <a:ext uri="{FF2B5EF4-FFF2-40B4-BE49-F238E27FC236}">
                <a16:creationId xmlns:a16="http://schemas.microsoft.com/office/drawing/2014/main" id="{8D8DE7EE-1AFF-3D21-4FAD-C2823FE6759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897736"/>
            <a:ext cx="2747264" cy="1545336"/>
          </a:xfrm>
          <a:prstGeom prst="rect">
            <a:avLst/>
          </a:prstGeom>
        </p:spPr>
      </p:pic>
      <p:pic>
        <p:nvPicPr>
          <p:cNvPr id="21" name="Picture 20" descr="A graph with lines and dots&#10;&#10;AI-generated content may be incorrect.">
            <a:extLst>
              <a:ext uri="{FF2B5EF4-FFF2-40B4-BE49-F238E27FC236}">
                <a16:creationId xmlns:a16="http://schemas.microsoft.com/office/drawing/2014/main" id="{2169D175-D655-F0E6-9458-4F34320829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36" y="2897736"/>
            <a:ext cx="2747264" cy="1545336"/>
          </a:xfrm>
          <a:prstGeom prst="rect">
            <a:avLst/>
          </a:prstGeom>
        </p:spPr>
      </p:pic>
      <p:pic>
        <p:nvPicPr>
          <p:cNvPr id="23" name="Picture 22" descr="A graph with lines and text&#10;&#10;AI-generated content may be incorrect.">
            <a:extLst>
              <a:ext uri="{FF2B5EF4-FFF2-40B4-BE49-F238E27FC236}">
                <a16:creationId xmlns:a16="http://schemas.microsoft.com/office/drawing/2014/main" id="{DF3AC872-5C98-9238-0E33-EF9B03A8F4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783050"/>
            <a:ext cx="2747264" cy="1545336"/>
          </a:xfrm>
          <a:prstGeom prst="rect">
            <a:avLst/>
          </a:prstGeom>
        </p:spPr>
      </p:pic>
      <p:pic>
        <p:nvPicPr>
          <p:cNvPr id="25" name="Picture 24" descr="A diagram with lines and text&#10;&#10;AI-generated content may be incorrect.">
            <a:extLst>
              <a:ext uri="{FF2B5EF4-FFF2-40B4-BE49-F238E27FC236}">
                <a16:creationId xmlns:a16="http://schemas.microsoft.com/office/drawing/2014/main" id="{828043DF-FE87-F3FE-6FBE-2950F443933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36" y="4783050"/>
            <a:ext cx="2747264" cy="15453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EAD185-BC83-B6BB-9B7A-3269B074A367}"/>
              </a:ext>
            </a:extLst>
          </p:cNvPr>
          <p:cNvSpPr txBox="1"/>
          <p:nvPr/>
        </p:nvSpPr>
        <p:spPr>
          <a:xfrm>
            <a:off x="0" y="-1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Supplemental </a:t>
            </a:r>
            <a:r>
              <a:rPr lang="en-US" dirty="0">
                <a:solidFill>
                  <a:prstClr val="black"/>
                </a:solidFill>
                <a:latin typeface="Aptos" panose="02110004020202020204"/>
                <a:cs typeface="Times New Roman" panose="02020603050405020304" pitchFamily="18" charset="0"/>
              </a:rPr>
              <a:t>7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D59976-0E25-84EF-C8A8-20B521272E10}"/>
              </a:ext>
            </a:extLst>
          </p:cNvPr>
          <p:cNvSpPr txBox="1"/>
          <p:nvPr/>
        </p:nvSpPr>
        <p:spPr>
          <a:xfrm>
            <a:off x="175565" y="369331"/>
            <a:ext cx="512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17BB68-9A89-39C0-24F5-A82DE5ABB710}"/>
              </a:ext>
            </a:extLst>
          </p:cNvPr>
          <p:cNvSpPr txBox="1"/>
          <p:nvPr/>
        </p:nvSpPr>
        <p:spPr>
          <a:xfrm>
            <a:off x="6081370" y="369331"/>
            <a:ext cx="512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391364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77742-274B-9DC5-8370-276B77E58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7A01F3D9-EB52-0973-F579-32F7C4A49C5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Supplemental 2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6B9BE409-ECA7-91F2-AB4C-D90D343C4F98}"/>
              </a:ext>
            </a:extLst>
          </p:cNvPr>
          <p:cNvSpPr/>
          <p:nvPr/>
        </p:nvSpPr>
        <p:spPr>
          <a:xfrm>
            <a:off x="151071" y="938055"/>
            <a:ext cx="755374" cy="731520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RICTORN</a:t>
            </a: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A24AAAEA-BFA1-7573-6759-0A273B45FD07}"/>
              </a:ext>
            </a:extLst>
          </p:cNvPr>
          <p:cNvSpPr/>
          <p:nvPr/>
        </p:nvSpPr>
        <p:spPr>
          <a:xfrm>
            <a:off x="151074" y="1662020"/>
            <a:ext cx="755373" cy="620003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RICTORM</a:t>
            </a:r>
          </a:p>
        </p:txBody>
      </p:sp>
      <p:sp>
        <p:nvSpPr>
          <p:cNvPr id="32" name="Flowchart: Process 31">
            <a:extLst>
              <a:ext uri="{FF2B5EF4-FFF2-40B4-BE49-F238E27FC236}">
                <a16:creationId xmlns:a16="http://schemas.microsoft.com/office/drawing/2014/main" id="{4B33ACE9-8318-6574-EF91-53D5679AC116}"/>
              </a:ext>
            </a:extLst>
          </p:cNvPr>
          <p:cNvSpPr/>
          <p:nvPr/>
        </p:nvSpPr>
        <p:spPr>
          <a:xfrm>
            <a:off x="151075" y="2282023"/>
            <a:ext cx="755372" cy="723965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RasGEF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2DE0C322-735A-49E1-03AC-D70E57D77647}"/>
              </a:ext>
            </a:extLst>
          </p:cNvPr>
          <p:cNvSpPr/>
          <p:nvPr/>
        </p:nvSpPr>
        <p:spPr>
          <a:xfrm>
            <a:off x="151073" y="3005987"/>
            <a:ext cx="755372" cy="1119785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Dom5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83F21E05-7FC7-7DBC-3ACF-5D58DA8E1E69}"/>
              </a:ext>
            </a:extLst>
          </p:cNvPr>
          <p:cNvSpPr/>
          <p:nvPr/>
        </p:nvSpPr>
        <p:spPr>
          <a:xfrm>
            <a:off x="151071" y="3938805"/>
            <a:ext cx="755371" cy="2154408"/>
          </a:xfrm>
          <a:prstGeom prst="flowChartProcess">
            <a:avLst/>
          </a:prstGeom>
          <a:solidFill>
            <a:srgbClr val="A5853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RICTOR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Phosphor</a:t>
            </a:r>
          </a:p>
        </p:txBody>
      </p:sp>
      <p:pic>
        <p:nvPicPr>
          <p:cNvPr id="48" name="Picture 47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00F2AF2F-A018-A046-8F4F-A5A08F61E4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097" y="3657905"/>
            <a:ext cx="3836546" cy="2262041"/>
          </a:xfrm>
          <a:prstGeom prst="rect">
            <a:avLst/>
          </a:prstGeom>
        </p:spPr>
      </p:pic>
      <p:pic>
        <p:nvPicPr>
          <p:cNvPr id="54" name="Picture 53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50306D95-CCC1-F137-6827-B351DA85C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958" y="921425"/>
            <a:ext cx="3826416" cy="2258568"/>
          </a:xfrm>
          <a:prstGeom prst="rect">
            <a:avLst/>
          </a:prstGeom>
        </p:spPr>
      </p:pic>
      <p:sp>
        <p:nvSpPr>
          <p:cNvPr id="56" name="Left Bracket 55">
            <a:extLst>
              <a:ext uri="{FF2B5EF4-FFF2-40B4-BE49-F238E27FC236}">
                <a16:creationId xmlns:a16="http://schemas.microsoft.com/office/drawing/2014/main" id="{60C93179-C355-285B-99FA-12C084C7CE3D}"/>
              </a:ext>
            </a:extLst>
          </p:cNvPr>
          <p:cNvSpPr/>
          <p:nvPr/>
        </p:nvSpPr>
        <p:spPr>
          <a:xfrm rot="10800000">
            <a:off x="906445" y="938053"/>
            <a:ext cx="146895" cy="723963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58" name="Left Bracket 57">
            <a:extLst>
              <a:ext uri="{FF2B5EF4-FFF2-40B4-BE49-F238E27FC236}">
                <a16:creationId xmlns:a16="http://schemas.microsoft.com/office/drawing/2014/main" id="{F71C1FB7-C006-711A-C173-DB6C65BD1012}"/>
              </a:ext>
            </a:extLst>
          </p:cNvPr>
          <p:cNvSpPr/>
          <p:nvPr/>
        </p:nvSpPr>
        <p:spPr>
          <a:xfrm rot="10800000">
            <a:off x="906442" y="1669577"/>
            <a:ext cx="146895" cy="604888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78" name="Left Brace 77">
            <a:extLst>
              <a:ext uri="{FF2B5EF4-FFF2-40B4-BE49-F238E27FC236}">
                <a16:creationId xmlns:a16="http://schemas.microsoft.com/office/drawing/2014/main" id="{7677FAD7-75CA-D690-CCC9-83D63968D9F4}"/>
              </a:ext>
            </a:extLst>
          </p:cNvPr>
          <p:cNvSpPr/>
          <p:nvPr/>
        </p:nvSpPr>
        <p:spPr>
          <a:xfrm rot="10800000">
            <a:off x="5300189" y="1020943"/>
            <a:ext cx="45719" cy="16424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79" name="Left Brace 78">
            <a:extLst>
              <a:ext uri="{FF2B5EF4-FFF2-40B4-BE49-F238E27FC236}">
                <a16:creationId xmlns:a16="http://schemas.microsoft.com/office/drawing/2014/main" id="{DD695BA2-EE42-4F59-CD5D-C97D9142FBE5}"/>
              </a:ext>
            </a:extLst>
          </p:cNvPr>
          <p:cNvSpPr/>
          <p:nvPr/>
        </p:nvSpPr>
        <p:spPr>
          <a:xfrm rot="10800000">
            <a:off x="5295330" y="2428624"/>
            <a:ext cx="47709" cy="14637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0" name="Left Brace 79">
            <a:extLst>
              <a:ext uri="{FF2B5EF4-FFF2-40B4-BE49-F238E27FC236}">
                <a16:creationId xmlns:a16="http://schemas.microsoft.com/office/drawing/2014/main" id="{2813C92B-5FAD-B559-4240-244341ABED67}"/>
              </a:ext>
            </a:extLst>
          </p:cNvPr>
          <p:cNvSpPr/>
          <p:nvPr/>
        </p:nvSpPr>
        <p:spPr>
          <a:xfrm rot="10800000">
            <a:off x="5302180" y="2208483"/>
            <a:ext cx="45719" cy="18288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1" name="Left Brace 80">
            <a:extLst>
              <a:ext uri="{FF2B5EF4-FFF2-40B4-BE49-F238E27FC236}">
                <a16:creationId xmlns:a16="http://schemas.microsoft.com/office/drawing/2014/main" id="{B7E50EB3-84F0-4E0D-076E-BC9537760270}"/>
              </a:ext>
            </a:extLst>
          </p:cNvPr>
          <p:cNvSpPr/>
          <p:nvPr/>
        </p:nvSpPr>
        <p:spPr>
          <a:xfrm rot="10800000">
            <a:off x="5302178" y="1222454"/>
            <a:ext cx="45719" cy="94876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2" name="Left Brace 81">
            <a:extLst>
              <a:ext uri="{FF2B5EF4-FFF2-40B4-BE49-F238E27FC236}">
                <a16:creationId xmlns:a16="http://schemas.microsoft.com/office/drawing/2014/main" id="{FEF53840-16CA-686E-DE74-FEA7C222A159}"/>
              </a:ext>
            </a:extLst>
          </p:cNvPr>
          <p:cNvSpPr/>
          <p:nvPr/>
        </p:nvSpPr>
        <p:spPr>
          <a:xfrm rot="10800000">
            <a:off x="5300010" y="3720934"/>
            <a:ext cx="45719" cy="164249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D077C349-59DB-8D7B-64E7-38752539C1DF}"/>
              </a:ext>
            </a:extLst>
          </p:cNvPr>
          <p:cNvSpPr/>
          <p:nvPr/>
        </p:nvSpPr>
        <p:spPr>
          <a:xfrm rot="10800000">
            <a:off x="5295151" y="5128615"/>
            <a:ext cx="47709" cy="14637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B54B26BE-33FF-0E84-CDC9-7B34C63BDAA4}"/>
              </a:ext>
            </a:extLst>
          </p:cNvPr>
          <p:cNvSpPr/>
          <p:nvPr/>
        </p:nvSpPr>
        <p:spPr>
          <a:xfrm rot="10800000">
            <a:off x="5302001" y="4908474"/>
            <a:ext cx="45719" cy="18288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5" name="Left Brace 84">
            <a:extLst>
              <a:ext uri="{FF2B5EF4-FFF2-40B4-BE49-F238E27FC236}">
                <a16:creationId xmlns:a16="http://schemas.microsoft.com/office/drawing/2014/main" id="{AA838FD6-EF65-B3E5-5266-B9802425BFAF}"/>
              </a:ext>
            </a:extLst>
          </p:cNvPr>
          <p:cNvSpPr/>
          <p:nvPr/>
        </p:nvSpPr>
        <p:spPr>
          <a:xfrm rot="10800000">
            <a:off x="5301999" y="3922445"/>
            <a:ext cx="45719" cy="94876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1467942-0449-2A04-D066-2A9779969D11}"/>
              </a:ext>
            </a:extLst>
          </p:cNvPr>
          <p:cNvSpPr txBox="1"/>
          <p:nvPr/>
        </p:nvSpPr>
        <p:spPr>
          <a:xfrm>
            <a:off x="5281647" y="979956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3E01F5D-B537-24F3-1131-157E07A6CE57}"/>
              </a:ext>
            </a:extLst>
          </p:cNvPr>
          <p:cNvSpPr txBox="1"/>
          <p:nvPr/>
        </p:nvSpPr>
        <p:spPr>
          <a:xfrm>
            <a:off x="5281646" y="1569308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B1AD8BC-0871-7134-A619-B83C85EBB644}"/>
              </a:ext>
            </a:extLst>
          </p:cNvPr>
          <p:cNvSpPr txBox="1"/>
          <p:nvPr/>
        </p:nvSpPr>
        <p:spPr>
          <a:xfrm>
            <a:off x="5281645" y="2176812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2A37DCB-4F15-DC32-4662-32CB9A88786F}"/>
              </a:ext>
            </a:extLst>
          </p:cNvPr>
          <p:cNvSpPr txBox="1"/>
          <p:nvPr/>
        </p:nvSpPr>
        <p:spPr>
          <a:xfrm>
            <a:off x="5281645" y="2386283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Low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74E1396-85A7-100A-086C-33D71F44139E}"/>
              </a:ext>
            </a:extLst>
          </p:cNvPr>
          <p:cNvSpPr txBox="1"/>
          <p:nvPr/>
        </p:nvSpPr>
        <p:spPr>
          <a:xfrm>
            <a:off x="5276607" y="3685029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6F9B45A-0E70-D03B-C1A6-AAB7395D29D7}"/>
              </a:ext>
            </a:extLst>
          </p:cNvPr>
          <p:cNvSpPr txBox="1"/>
          <p:nvPr/>
        </p:nvSpPr>
        <p:spPr>
          <a:xfrm>
            <a:off x="5276606" y="4274381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2828B7A-C9FA-92AE-372B-E7D263783985}"/>
              </a:ext>
            </a:extLst>
          </p:cNvPr>
          <p:cNvSpPr txBox="1"/>
          <p:nvPr/>
        </p:nvSpPr>
        <p:spPr>
          <a:xfrm>
            <a:off x="5276605" y="4881885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38DBBB4-F1DD-B04D-0C29-F6242DBBF295}"/>
              </a:ext>
            </a:extLst>
          </p:cNvPr>
          <p:cNvSpPr txBox="1"/>
          <p:nvPr/>
        </p:nvSpPr>
        <p:spPr>
          <a:xfrm>
            <a:off x="5276605" y="5091356"/>
            <a:ext cx="1373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Low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0583477-506E-CE22-2D5A-71FA6D271BAD}"/>
              </a:ext>
            </a:extLst>
          </p:cNvPr>
          <p:cNvSpPr txBox="1"/>
          <p:nvPr/>
        </p:nvSpPr>
        <p:spPr>
          <a:xfrm>
            <a:off x="76856" y="668106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7BAC5A6-687C-4A97-B6F3-591A644EA2A7}"/>
              </a:ext>
            </a:extLst>
          </p:cNvPr>
          <p:cNvSpPr txBox="1"/>
          <p:nvPr/>
        </p:nvSpPr>
        <p:spPr>
          <a:xfrm>
            <a:off x="76856" y="6127212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96" name="Flowchart: Process 95">
            <a:extLst>
              <a:ext uri="{FF2B5EF4-FFF2-40B4-BE49-F238E27FC236}">
                <a16:creationId xmlns:a16="http://schemas.microsoft.com/office/drawing/2014/main" id="{226A4CD6-BA84-4FF6-DD74-353DF32C75B1}"/>
              </a:ext>
            </a:extLst>
          </p:cNvPr>
          <p:cNvSpPr/>
          <p:nvPr/>
        </p:nvSpPr>
        <p:spPr>
          <a:xfrm>
            <a:off x="6263293" y="869401"/>
            <a:ext cx="755374" cy="731520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RAPTORN</a:t>
            </a:r>
          </a:p>
        </p:txBody>
      </p:sp>
      <p:sp>
        <p:nvSpPr>
          <p:cNvPr id="97" name="Flowchart: Process 96">
            <a:extLst>
              <a:ext uri="{FF2B5EF4-FFF2-40B4-BE49-F238E27FC236}">
                <a16:creationId xmlns:a16="http://schemas.microsoft.com/office/drawing/2014/main" id="{EE916EF9-F8F4-C998-00FE-4BEA4CA80F99}"/>
              </a:ext>
            </a:extLst>
          </p:cNvPr>
          <p:cNvSpPr/>
          <p:nvPr/>
        </p:nvSpPr>
        <p:spPr>
          <a:xfrm>
            <a:off x="6263298" y="1593368"/>
            <a:ext cx="755373" cy="620003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ARM</a:t>
            </a:r>
          </a:p>
        </p:txBody>
      </p:sp>
      <p:sp>
        <p:nvSpPr>
          <p:cNvPr id="98" name="Flowchart: Process 97">
            <a:extLst>
              <a:ext uri="{FF2B5EF4-FFF2-40B4-BE49-F238E27FC236}">
                <a16:creationId xmlns:a16="http://schemas.microsoft.com/office/drawing/2014/main" id="{223C7CDE-05A5-F5C2-E18D-7DD7F96A30E3}"/>
              </a:ext>
            </a:extLst>
          </p:cNvPr>
          <p:cNvSpPr/>
          <p:nvPr/>
        </p:nvSpPr>
        <p:spPr>
          <a:xfrm>
            <a:off x="6263297" y="2213371"/>
            <a:ext cx="755372" cy="723965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HEAT</a:t>
            </a:r>
          </a:p>
        </p:txBody>
      </p:sp>
      <p:sp>
        <p:nvSpPr>
          <p:cNvPr id="99" name="Flowchart: Process 98">
            <a:extLst>
              <a:ext uri="{FF2B5EF4-FFF2-40B4-BE49-F238E27FC236}">
                <a16:creationId xmlns:a16="http://schemas.microsoft.com/office/drawing/2014/main" id="{4B3F97F5-596B-8756-80C7-CE3FCD4F0381}"/>
              </a:ext>
            </a:extLst>
          </p:cNvPr>
          <p:cNvSpPr/>
          <p:nvPr/>
        </p:nvSpPr>
        <p:spPr>
          <a:xfrm>
            <a:off x="6262784" y="2937334"/>
            <a:ext cx="755372" cy="993914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ARM</a:t>
            </a:r>
          </a:p>
        </p:txBody>
      </p:sp>
      <p:sp>
        <p:nvSpPr>
          <p:cNvPr id="100" name="Flowchart: Process 99">
            <a:extLst>
              <a:ext uri="{FF2B5EF4-FFF2-40B4-BE49-F238E27FC236}">
                <a16:creationId xmlns:a16="http://schemas.microsoft.com/office/drawing/2014/main" id="{A41781F3-4D29-A27B-34FD-7546C7228A7E}"/>
              </a:ext>
            </a:extLst>
          </p:cNvPr>
          <p:cNvSpPr/>
          <p:nvPr/>
        </p:nvSpPr>
        <p:spPr>
          <a:xfrm>
            <a:off x="6263298" y="3931248"/>
            <a:ext cx="755371" cy="2154408"/>
          </a:xfrm>
          <a:prstGeom prst="flowChartProcess">
            <a:avLst/>
          </a:prstGeom>
          <a:solidFill>
            <a:srgbClr val="586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WD-40</a:t>
            </a:r>
          </a:p>
        </p:txBody>
      </p:sp>
      <p:pic>
        <p:nvPicPr>
          <p:cNvPr id="103" name="Picture 102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79D060D0-98FB-706E-D12C-148B888393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321" y="869401"/>
            <a:ext cx="3831336" cy="2486184"/>
          </a:xfrm>
          <a:prstGeom prst="rect">
            <a:avLst/>
          </a:prstGeom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845E5E04-B670-39B4-973A-71EA64039B5E}"/>
              </a:ext>
            </a:extLst>
          </p:cNvPr>
          <p:cNvSpPr txBox="1"/>
          <p:nvPr/>
        </p:nvSpPr>
        <p:spPr>
          <a:xfrm>
            <a:off x="6193256" y="644428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N</a:t>
            </a:r>
          </a:p>
        </p:txBody>
      </p:sp>
      <p:pic>
        <p:nvPicPr>
          <p:cNvPr id="106" name="Picture 105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F77A01D2-A957-DBA3-3A74-ED74BD200C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321" y="3502418"/>
            <a:ext cx="3831336" cy="2257647"/>
          </a:xfrm>
          <a:prstGeom prst="rect">
            <a:avLst/>
          </a:prstGeom>
        </p:spPr>
      </p:pic>
      <p:sp>
        <p:nvSpPr>
          <p:cNvPr id="107" name="Left Bracket 106">
            <a:extLst>
              <a:ext uri="{FF2B5EF4-FFF2-40B4-BE49-F238E27FC236}">
                <a16:creationId xmlns:a16="http://schemas.microsoft.com/office/drawing/2014/main" id="{CAB0750C-6D94-CD69-CA50-9E983B4D8F0D}"/>
              </a:ext>
            </a:extLst>
          </p:cNvPr>
          <p:cNvSpPr/>
          <p:nvPr/>
        </p:nvSpPr>
        <p:spPr>
          <a:xfrm rot="10800000">
            <a:off x="7018157" y="879983"/>
            <a:ext cx="175546" cy="709646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8" name="Left Bracket 107">
            <a:extLst>
              <a:ext uri="{FF2B5EF4-FFF2-40B4-BE49-F238E27FC236}">
                <a16:creationId xmlns:a16="http://schemas.microsoft.com/office/drawing/2014/main" id="{B0923F8D-3144-3E4A-EC93-8821D4C4D700}"/>
              </a:ext>
            </a:extLst>
          </p:cNvPr>
          <p:cNvSpPr/>
          <p:nvPr/>
        </p:nvSpPr>
        <p:spPr>
          <a:xfrm rot="10800000">
            <a:off x="7018158" y="2926751"/>
            <a:ext cx="170507" cy="993912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9" name="Left Brace 118">
            <a:extLst>
              <a:ext uri="{FF2B5EF4-FFF2-40B4-BE49-F238E27FC236}">
                <a16:creationId xmlns:a16="http://schemas.microsoft.com/office/drawing/2014/main" id="{64212B6C-2541-DD01-F10E-5CFB5D72D2F8}"/>
              </a:ext>
            </a:extLst>
          </p:cNvPr>
          <p:cNvSpPr/>
          <p:nvPr/>
        </p:nvSpPr>
        <p:spPr>
          <a:xfrm rot="10800000">
            <a:off x="11388656" y="4999912"/>
            <a:ext cx="45719" cy="12819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0" name="Left Brace 119">
            <a:extLst>
              <a:ext uri="{FF2B5EF4-FFF2-40B4-BE49-F238E27FC236}">
                <a16:creationId xmlns:a16="http://schemas.microsoft.com/office/drawing/2014/main" id="{8F745C69-3FD4-4EBD-6DB5-A3FDE7C86EC6}"/>
              </a:ext>
            </a:extLst>
          </p:cNvPr>
          <p:cNvSpPr/>
          <p:nvPr/>
        </p:nvSpPr>
        <p:spPr>
          <a:xfrm rot="10800000">
            <a:off x="11388654" y="3592740"/>
            <a:ext cx="45719" cy="17971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1" name="Left Brace 120">
            <a:extLst>
              <a:ext uri="{FF2B5EF4-FFF2-40B4-BE49-F238E27FC236}">
                <a16:creationId xmlns:a16="http://schemas.microsoft.com/office/drawing/2014/main" id="{AEDADD36-4AEC-34C0-DB32-C630F558FB5A}"/>
              </a:ext>
            </a:extLst>
          </p:cNvPr>
          <p:cNvSpPr/>
          <p:nvPr/>
        </p:nvSpPr>
        <p:spPr>
          <a:xfrm rot="10800000">
            <a:off x="11388653" y="3811977"/>
            <a:ext cx="45719" cy="116642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2" name="Left Brace 121">
            <a:extLst>
              <a:ext uri="{FF2B5EF4-FFF2-40B4-BE49-F238E27FC236}">
                <a16:creationId xmlns:a16="http://schemas.microsoft.com/office/drawing/2014/main" id="{FA3ACD71-B1A6-7726-85BF-E179DA749A15}"/>
              </a:ext>
            </a:extLst>
          </p:cNvPr>
          <p:cNvSpPr/>
          <p:nvPr/>
        </p:nvSpPr>
        <p:spPr>
          <a:xfrm rot="10800000">
            <a:off x="11388653" y="2579909"/>
            <a:ext cx="45719" cy="12819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3" name="Left Brace 122">
            <a:extLst>
              <a:ext uri="{FF2B5EF4-FFF2-40B4-BE49-F238E27FC236}">
                <a16:creationId xmlns:a16="http://schemas.microsoft.com/office/drawing/2014/main" id="{05DA245D-F8A9-FD62-CDCE-8D1E1420BE5D}"/>
              </a:ext>
            </a:extLst>
          </p:cNvPr>
          <p:cNvSpPr/>
          <p:nvPr/>
        </p:nvSpPr>
        <p:spPr>
          <a:xfrm rot="10800000">
            <a:off x="11388654" y="979619"/>
            <a:ext cx="45719" cy="17971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4" name="Left Brace 123">
            <a:extLst>
              <a:ext uri="{FF2B5EF4-FFF2-40B4-BE49-F238E27FC236}">
                <a16:creationId xmlns:a16="http://schemas.microsoft.com/office/drawing/2014/main" id="{0D2A984E-1E7A-E0A8-F994-C9513C249159}"/>
              </a:ext>
            </a:extLst>
          </p:cNvPr>
          <p:cNvSpPr/>
          <p:nvPr/>
        </p:nvSpPr>
        <p:spPr>
          <a:xfrm rot="10800000">
            <a:off x="11388651" y="1180842"/>
            <a:ext cx="45719" cy="137755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7356D26E-EE40-F1F2-5A82-47067F2CE854}"/>
              </a:ext>
            </a:extLst>
          </p:cNvPr>
          <p:cNvSpPr txBox="1"/>
          <p:nvPr/>
        </p:nvSpPr>
        <p:spPr>
          <a:xfrm>
            <a:off x="11388651" y="946363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59DF02B-4364-A6FA-2A27-2C2A2D7F1652}"/>
              </a:ext>
            </a:extLst>
          </p:cNvPr>
          <p:cNvSpPr txBox="1"/>
          <p:nvPr/>
        </p:nvSpPr>
        <p:spPr>
          <a:xfrm>
            <a:off x="11364632" y="1752378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8A3BC45F-3FA2-7A89-4D5C-9A4A4B4D1628}"/>
              </a:ext>
            </a:extLst>
          </p:cNvPr>
          <p:cNvSpPr txBox="1"/>
          <p:nvPr/>
        </p:nvSpPr>
        <p:spPr>
          <a:xfrm>
            <a:off x="11364632" y="2520893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5A2CCBA-26FB-20FC-6B4B-D5E518A43C84}"/>
              </a:ext>
            </a:extLst>
          </p:cNvPr>
          <p:cNvSpPr txBox="1"/>
          <p:nvPr/>
        </p:nvSpPr>
        <p:spPr>
          <a:xfrm>
            <a:off x="11364632" y="3554999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3D441215-5B09-E188-C137-030E40A10E00}"/>
              </a:ext>
            </a:extLst>
          </p:cNvPr>
          <p:cNvSpPr txBox="1"/>
          <p:nvPr/>
        </p:nvSpPr>
        <p:spPr>
          <a:xfrm>
            <a:off x="11363393" y="4280561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High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E730F17-6994-6E52-BBAE-9F73C28EA3FF}"/>
              </a:ext>
            </a:extLst>
          </p:cNvPr>
          <p:cNvSpPr txBox="1"/>
          <p:nvPr/>
        </p:nvSpPr>
        <p:spPr>
          <a:xfrm>
            <a:off x="11363392" y="4940896"/>
            <a:ext cx="10599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Medium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16614648-724C-7BE7-02A7-3F942D10E8EF}"/>
              </a:ext>
            </a:extLst>
          </p:cNvPr>
          <p:cNvSpPr txBox="1"/>
          <p:nvPr/>
        </p:nvSpPr>
        <p:spPr>
          <a:xfrm>
            <a:off x="6198110" y="6093215"/>
            <a:ext cx="75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ECD40E-598F-29C7-2521-B8EA86E00165}"/>
              </a:ext>
            </a:extLst>
          </p:cNvPr>
          <p:cNvSpPr txBox="1"/>
          <p:nvPr/>
        </p:nvSpPr>
        <p:spPr>
          <a:xfrm>
            <a:off x="6198110" y="389814"/>
            <a:ext cx="903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2F7E5E-C711-DA4E-545B-E142386B3629}"/>
              </a:ext>
            </a:extLst>
          </p:cNvPr>
          <p:cNvSpPr txBox="1"/>
          <p:nvPr/>
        </p:nvSpPr>
        <p:spPr>
          <a:xfrm>
            <a:off x="76858" y="389812"/>
            <a:ext cx="903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Times New Roman" panose="02020603050405020304" pitchFamily="18" charset="0"/>
              </a:rPr>
              <a:t>RICTOR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2F695AB0-9E62-B40F-F99F-5716B5EE3302}"/>
              </a:ext>
            </a:extLst>
          </p:cNvPr>
          <p:cNvCxnSpPr>
            <a:cxnSpLocks/>
            <a:stCxn id="56" idx="1"/>
            <a:endCxn id="54" idx="1"/>
          </p:cNvCxnSpPr>
          <p:nvPr/>
        </p:nvCxnSpPr>
        <p:spPr>
          <a:xfrm>
            <a:off x="1053340" y="1300034"/>
            <a:ext cx="363618" cy="750675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E0BDA538-9504-B4B3-E81E-4AD02CB70288}"/>
              </a:ext>
            </a:extLst>
          </p:cNvPr>
          <p:cNvCxnSpPr>
            <a:cxnSpLocks/>
            <a:stCxn id="58" idx="1"/>
            <a:endCxn id="48" idx="1"/>
          </p:cNvCxnSpPr>
          <p:nvPr/>
        </p:nvCxnSpPr>
        <p:spPr>
          <a:xfrm>
            <a:off x="1053337" y="1972021"/>
            <a:ext cx="391760" cy="2816905"/>
          </a:xfrm>
          <a:prstGeom prst="bentConnector3">
            <a:avLst>
              <a:gd name="adj1" fmla="val 2205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E46B83C5-9260-4833-1336-D8DA6C1C97FB}"/>
              </a:ext>
            </a:extLst>
          </p:cNvPr>
          <p:cNvCxnSpPr>
            <a:cxnSpLocks/>
            <a:stCxn id="107" idx="1"/>
            <a:endCxn id="103" idx="1"/>
          </p:cNvCxnSpPr>
          <p:nvPr/>
        </p:nvCxnSpPr>
        <p:spPr>
          <a:xfrm>
            <a:off x="7193703" y="1234808"/>
            <a:ext cx="363618" cy="877687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24861F74-CD83-9EA5-4A9C-4F9B0382E067}"/>
              </a:ext>
            </a:extLst>
          </p:cNvPr>
          <p:cNvCxnSpPr>
            <a:cxnSpLocks/>
            <a:stCxn id="108" idx="1"/>
            <a:endCxn id="106" idx="1"/>
          </p:cNvCxnSpPr>
          <p:nvPr/>
        </p:nvCxnSpPr>
        <p:spPr>
          <a:xfrm>
            <a:off x="7188663" y="3423709"/>
            <a:ext cx="368658" cy="1207533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31B964A-C4CD-6011-58B6-57CC105C5188}"/>
              </a:ext>
            </a:extLst>
          </p:cNvPr>
          <p:cNvSpPr txBox="1"/>
          <p:nvPr/>
        </p:nvSpPr>
        <p:spPr>
          <a:xfrm>
            <a:off x="1067411" y="353891"/>
            <a:ext cx="512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AA44B9-8E75-94E9-F719-E0DCC4B03E4D}"/>
              </a:ext>
            </a:extLst>
          </p:cNvPr>
          <p:cNvSpPr txBox="1"/>
          <p:nvPr/>
        </p:nvSpPr>
        <p:spPr>
          <a:xfrm>
            <a:off x="7188663" y="327742"/>
            <a:ext cx="512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363434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E2DC038-BE0E-D639-26A9-6F9C0E3E2B5C}"/>
              </a:ext>
            </a:extLst>
          </p:cNvPr>
          <p:cNvSpPr txBox="1"/>
          <p:nvPr/>
        </p:nvSpPr>
        <p:spPr>
          <a:xfrm rot="16200000">
            <a:off x="-220431" y="1738898"/>
            <a:ext cx="717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Discoba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874DCD-35F3-CF28-BE47-DCC984D35FDC}"/>
              </a:ext>
            </a:extLst>
          </p:cNvPr>
          <p:cNvSpPr txBox="1"/>
          <p:nvPr/>
        </p:nvSpPr>
        <p:spPr>
          <a:xfrm rot="16200000">
            <a:off x="-515317" y="5359204"/>
            <a:ext cx="13076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Metamonada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DF554C6-0B6F-3E9F-62E3-269D78069245}"/>
              </a:ext>
            </a:extLst>
          </p:cNvPr>
          <p:cNvCxnSpPr>
            <a:cxnSpLocks/>
          </p:cNvCxnSpPr>
          <p:nvPr/>
        </p:nvCxnSpPr>
        <p:spPr>
          <a:xfrm>
            <a:off x="197741" y="1877397"/>
            <a:ext cx="792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40E541-AD67-079C-3B5D-FFFCDF2E7D1D}"/>
              </a:ext>
            </a:extLst>
          </p:cNvPr>
          <p:cNvCxnSpPr>
            <a:cxnSpLocks/>
          </p:cNvCxnSpPr>
          <p:nvPr/>
        </p:nvCxnSpPr>
        <p:spPr>
          <a:xfrm>
            <a:off x="197741" y="5608171"/>
            <a:ext cx="792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6" name="Graphic 64">
            <a:extLst>
              <a:ext uri="{FF2B5EF4-FFF2-40B4-BE49-F238E27FC236}">
                <a16:creationId xmlns:a16="http://schemas.microsoft.com/office/drawing/2014/main" id="{6EEB17FF-EBC3-5611-1ADE-F1AF51B9CF79}"/>
              </a:ext>
            </a:extLst>
          </p:cNvPr>
          <p:cNvGrpSpPr/>
          <p:nvPr/>
        </p:nvGrpSpPr>
        <p:grpSpPr>
          <a:xfrm>
            <a:off x="232815" y="596842"/>
            <a:ext cx="9841737" cy="6330948"/>
            <a:chOff x="232815" y="596842"/>
            <a:chExt cx="9841737" cy="6330948"/>
          </a:xfrm>
        </p:grpSpPr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3FCA715-C53C-C319-4D6F-0537588206FB}"/>
                </a:ext>
              </a:extLst>
            </p:cNvPr>
            <p:cNvSpPr/>
            <p:nvPr/>
          </p:nvSpPr>
          <p:spPr>
            <a:xfrm>
              <a:off x="2235550" y="6802127"/>
              <a:ext cx="1335085" cy="14162"/>
            </a:xfrm>
            <a:custGeom>
              <a:avLst/>
              <a:gdLst>
                <a:gd name="connsiteX0" fmla="*/ -88 w 1335085"/>
                <a:gd name="connsiteY0" fmla="*/ -38 h 14162"/>
                <a:gd name="connsiteX1" fmla="*/ 1334997 w 1335085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5085" h="14162">
                  <a:moveTo>
                    <a:pt x="-88" y="-38"/>
                  </a:moveTo>
                  <a:lnTo>
                    <a:pt x="1334997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61AD0AC-C38B-1D14-270E-D49BD592CDE2}"/>
                </a:ext>
              </a:extLst>
            </p:cNvPr>
            <p:cNvSpPr/>
            <p:nvPr/>
          </p:nvSpPr>
          <p:spPr>
            <a:xfrm>
              <a:off x="2235550" y="6684576"/>
              <a:ext cx="1335085" cy="14162"/>
            </a:xfrm>
            <a:custGeom>
              <a:avLst/>
              <a:gdLst>
                <a:gd name="connsiteX0" fmla="*/ -88 w 1335085"/>
                <a:gd name="connsiteY0" fmla="*/ -38 h 14162"/>
                <a:gd name="connsiteX1" fmla="*/ 1334997 w 1335085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5085" h="14162">
                  <a:moveTo>
                    <a:pt x="-88" y="-38"/>
                  </a:moveTo>
                  <a:lnTo>
                    <a:pt x="1334997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D3D1B75-80E5-090A-A6AF-9FA8AF56A37B}"/>
                </a:ext>
              </a:extLst>
            </p:cNvPr>
            <p:cNvSpPr/>
            <p:nvPr/>
          </p:nvSpPr>
          <p:spPr>
            <a:xfrm>
              <a:off x="3236918" y="6566883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948E553B-3EBE-BC44-8447-CCFD16D038F5}"/>
                </a:ext>
              </a:extLst>
            </p:cNvPr>
            <p:cNvSpPr/>
            <p:nvPr/>
          </p:nvSpPr>
          <p:spPr>
            <a:xfrm>
              <a:off x="3236918" y="6449331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7F21E98-4C0C-7E83-7FED-51103BAE2991}"/>
                </a:ext>
              </a:extLst>
            </p:cNvPr>
            <p:cNvSpPr/>
            <p:nvPr/>
          </p:nvSpPr>
          <p:spPr>
            <a:xfrm>
              <a:off x="2569267" y="6331638"/>
              <a:ext cx="1001367" cy="14162"/>
            </a:xfrm>
            <a:custGeom>
              <a:avLst/>
              <a:gdLst>
                <a:gd name="connsiteX0" fmla="*/ -88 w 1001367"/>
                <a:gd name="connsiteY0" fmla="*/ -38 h 14162"/>
                <a:gd name="connsiteX1" fmla="*/ 1001279 w 100136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7" h="14162">
                  <a:moveTo>
                    <a:pt x="-88" y="-38"/>
                  </a:moveTo>
                  <a:lnTo>
                    <a:pt x="100127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52BCCB56-1CF3-C37D-4A8E-A1F6EC25A913}"/>
                </a:ext>
              </a:extLst>
            </p:cNvPr>
            <p:cNvSpPr/>
            <p:nvPr/>
          </p:nvSpPr>
          <p:spPr>
            <a:xfrm>
              <a:off x="3236918" y="6214087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2E9F835-AAA2-E2B6-092B-45DB020D592A}"/>
                </a:ext>
              </a:extLst>
            </p:cNvPr>
            <p:cNvSpPr/>
            <p:nvPr/>
          </p:nvSpPr>
          <p:spPr>
            <a:xfrm>
              <a:off x="3236918" y="6096536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2FC1930-A9A8-C5A2-F659-AB09C9094D87}"/>
                </a:ext>
              </a:extLst>
            </p:cNvPr>
            <p:cNvSpPr/>
            <p:nvPr/>
          </p:nvSpPr>
          <p:spPr>
            <a:xfrm>
              <a:off x="2903201" y="5978843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B3EA54C-286F-BC2C-0989-39034F427252}"/>
                </a:ext>
              </a:extLst>
            </p:cNvPr>
            <p:cNvSpPr/>
            <p:nvPr/>
          </p:nvSpPr>
          <p:spPr>
            <a:xfrm>
              <a:off x="3236918" y="5861291"/>
              <a:ext cx="333717" cy="14162"/>
            </a:xfrm>
            <a:custGeom>
              <a:avLst/>
              <a:gdLst>
                <a:gd name="connsiteX0" fmla="*/ -89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D785995-C174-CF75-F305-4C1C3BC4243E}"/>
                </a:ext>
              </a:extLst>
            </p:cNvPr>
            <p:cNvSpPr/>
            <p:nvPr/>
          </p:nvSpPr>
          <p:spPr>
            <a:xfrm>
              <a:off x="3236918" y="5743598"/>
              <a:ext cx="333717" cy="14162"/>
            </a:xfrm>
            <a:custGeom>
              <a:avLst/>
              <a:gdLst>
                <a:gd name="connsiteX0" fmla="*/ -89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378BEAA6-75B4-D59A-6929-D1C9F77E98AD}"/>
                </a:ext>
              </a:extLst>
            </p:cNvPr>
            <p:cNvSpPr/>
            <p:nvPr/>
          </p:nvSpPr>
          <p:spPr>
            <a:xfrm>
              <a:off x="2903201" y="5626047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298702A-337C-1B9A-B756-EEF4812C2F0A}"/>
                </a:ext>
              </a:extLst>
            </p:cNvPr>
            <p:cNvSpPr/>
            <p:nvPr/>
          </p:nvSpPr>
          <p:spPr>
            <a:xfrm>
              <a:off x="3236918" y="5508495"/>
              <a:ext cx="333717" cy="14162"/>
            </a:xfrm>
            <a:custGeom>
              <a:avLst/>
              <a:gdLst>
                <a:gd name="connsiteX0" fmla="*/ -89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56BF6E44-5885-43E5-B2BB-A66DF260C311}"/>
                </a:ext>
              </a:extLst>
            </p:cNvPr>
            <p:cNvSpPr/>
            <p:nvPr/>
          </p:nvSpPr>
          <p:spPr>
            <a:xfrm>
              <a:off x="3236918" y="5390802"/>
              <a:ext cx="333717" cy="14162"/>
            </a:xfrm>
            <a:custGeom>
              <a:avLst/>
              <a:gdLst>
                <a:gd name="connsiteX0" fmla="*/ -89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6C8E796-8368-4087-E2F7-2C5CBD23F14A}"/>
                </a:ext>
              </a:extLst>
            </p:cNvPr>
            <p:cNvSpPr/>
            <p:nvPr/>
          </p:nvSpPr>
          <p:spPr>
            <a:xfrm>
              <a:off x="3236918" y="5273251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0EF517A0-669D-DF33-012F-2B45B52DA8D2}"/>
                </a:ext>
              </a:extLst>
            </p:cNvPr>
            <p:cNvSpPr/>
            <p:nvPr/>
          </p:nvSpPr>
          <p:spPr>
            <a:xfrm>
              <a:off x="2903201" y="5155700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45FD66DF-D650-830E-80F1-D21DB58F7751}"/>
                </a:ext>
              </a:extLst>
            </p:cNvPr>
            <p:cNvSpPr/>
            <p:nvPr/>
          </p:nvSpPr>
          <p:spPr>
            <a:xfrm>
              <a:off x="3236918" y="5038007"/>
              <a:ext cx="333717" cy="14162"/>
            </a:xfrm>
            <a:custGeom>
              <a:avLst/>
              <a:gdLst>
                <a:gd name="connsiteX0" fmla="*/ -89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967CB9D-9891-DAAF-CE5E-69D2E09781D7}"/>
                </a:ext>
              </a:extLst>
            </p:cNvPr>
            <p:cNvSpPr/>
            <p:nvPr/>
          </p:nvSpPr>
          <p:spPr>
            <a:xfrm>
              <a:off x="3236918" y="4920455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A463717-B9F9-1F6A-DFD7-46346BDE74B8}"/>
                </a:ext>
              </a:extLst>
            </p:cNvPr>
            <p:cNvSpPr/>
            <p:nvPr/>
          </p:nvSpPr>
          <p:spPr>
            <a:xfrm>
              <a:off x="3236918" y="4802762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22AE7355-1903-B832-8CCF-D662EDE7B769}"/>
                </a:ext>
              </a:extLst>
            </p:cNvPr>
            <p:cNvSpPr/>
            <p:nvPr/>
          </p:nvSpPr>
          <p:spPr>
            <a:xfrm>
              <a:off x="1234182" y="4685211"/>
              <a:ext cx="2336452" cy="14162"/>
            </a:xfrm>
            <a:custGeom>
              <a:avLst/>
              <a:gdLst>
                <a:gd name="connsiteX0" fmla="*/ -88 w 2336452"/>
                <a:gd name="connsiteY0" fmla="*/ -38 h 14162"/>
                <a:gd name="connsiteX1" fmla="*/ 2336365 w 2336452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6452" h="14162">
                  <a:moveTo>
                    <a:pt x="-88" y="-38"/>
                  </a:moveTo>
                  <a:lnTo>
                    <a:pt x="2336365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DE788FD3-3D6F-43EC-3952-731C1EEB28B8}"/>
                </a:ext>
              </a:extLst>
            </p:cNvPr>
            <p:cNvSpPr/>
            <p:nvPr/>
          </p:nvSpPr>
          <p:spPr>
            <a:xfrm>
              <a:off x="1567900" y="4567659"/>
              <a:ext cx="2002735" cy="14162"/>
            </a:xfrm>
            <a:custGeom>
              <a:avLst/>
              <a:gdLst>
                <a:gd name="connsiteX0" fmla="*/ -89 w 2002735"/>
                <a:gd name="connsiteY0" fmla="*/ -38 h 14162"/>
                <a:gd name="connsiteX1" fmla="*/ 2002647 w 2002735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02735" h="14162">
                  <a:moveTo>
                    <a:pt x="-89" y="-38"/>
                  </a:moveTo>
                  <a:lnTo>
                    <a:pt x="2002647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031D95A4-C39C-AB57-80EB-561EEEDB36BB}"/>
                </a:ext>
              </a:extLst>
            </p:cNvPr>
            <p:cNvSpPr/>
            <p:nvPr/>
          </p:nvSpPr>
          <p:spPr>
            <a:xfrm>
              <a:off x="3236918" y="4449966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595A0D9B-B933-88BE-70ED-E32A805DE2BC}"/>
                </a:ext>
              </a:extLst>
            </p:cNvPr>
            <p:cNvSpPr/>
            <p:nvPr/>
          </p:nvSpPr>
          <p:spPr>
            <a:xfrm>
              <a:off x="3236918" y="4332415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836B81E5-3502-B49D-B0CA-FB63F11EE8DB}"/>
                </a:ext>
              </a:extLst>
            </p:cNvPr>
            <p:cNvSpPr/>
            <p:nvPr/>
          </p:nvSpPr>
          <p:spPr>
            <a:xfrm>
              <a:off x="1901833" y="4214722"/>
              <a:ext cx="1668802" cy="14162"/>
            </a:xfrm>
            <a:custGeom>
              <a:avLst/>
              <a:gdLst>
                <a:gd name="connsiteX0" fmla="*/ -88 w 1668802"/>
                <a:gd name="connsiteY0" fmla="*/ -38 h 14162"/>
                <a:gd name="connsiteX1" fmla="*/ 1668714 w 1668802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68802" h="14162">
                  <a:moveTo>
                    <a:pt x="-88" y="-38"/>
                  </a:moveTo>
                  <a:lnTo>
                    <a:pt x="1668714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B913540F-B0A6-8FB7-FDFA-746D7762E60F}"/>
                </a:ext>
              </a:extLst>
            </p:cNvPr>
            <p:cNvSpPr/>
            <p:nvPr/>
          </p:nvSpPr>
          <p:spPr>
            <a:xfrm>
              <a:off x="2569267" y="4097171"/>
              <a:ext cx="1001367" cy="14162"/>
            </a:xfrm>
            <a:custGeom>
              <a:avLst/>
              <a:gdLst>
                <a:gd name="connsiteX0" fmla="*/ -88 w 1001367"/>
                <a:gd name="connsiteY0" fmla="*/ -37 h 14162"/>
                <a:gd name="connsiteX1" fmla="*/ 1001279 w 100136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7" h="14162">
                  <a:moveTo>
                    <a:pt x="-88" y="-37"/>
                  </a:moveTo>
                  <a:lnTo>
                    <a:pt x="100127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EEC64EF1-4677-0FAC-13DA-790C37BC928B}"/>
                </a:ext>
              </a:extLst>
            </p:cNvPr>
            <p:cNvSpPr/>
            <p:nvPr/>
          </p:nvSpPr>
          <p:spPr>
            <a:xfrm>
              <a:off x="3236918" y="3979619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269ACC94-BCDA-A9BA-3D52-479E104A0422}"/>
                </a:ext>
              </a:extLst>
            </p:cNvPr>
            <p:cNvSpPr/>
            <p:nvPr/>
          </p:nvSpPr>
          <p:spPr>
            <a:xfrm>
              <a:off x="3236918" y="3861926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80F52568-36CC-A451-4169-E81D15D71115}"/>
                </a:ext>
              </a:extLst>
            </p:cNvPr>
            <p:cNvSpPr/>
            <p:nvPr/>
          </p:nvSpPr>
          <p:spPr>
            <a:xfrm>
              <a:off x="3236918" y="3744375"/>
              <a:ext cx="333717" cy="14162"/>
            </a:xfrm>
            <a:custGeom>
              <a:avLst/>
              <a:gdLst>
                <a:gd name="connsiteX0" fmla="*/ -89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1A68519-7EEF-B72B-BC92-7328BA760286}"/>
                </a:ext>
              </a:extLst>
            </p:cNvPr>
            <p:cNvSpPr/>
            <p:nvPr/>
          </p:nvSpPr>
          <p:spPr>
            <a:xfrm>
              <a:off x="2569267" y="3626823"/>
              <a:ext cx="1001367" cy="14162"/>
            </a:xfrm>
            <a:custGeom>
              <a:avLst/>
              <a:gdLst>
                <a:gd name="connsiteX0" fmla="*/ -88 w 1001367"/>
                <a:gd name="connsiteY0" fmla="*/ -38 h 14162"/>
                <a:gd name="connsiteX1" fmla="*/ 1001279 w 100136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7" h="14162">
                  <a:moveTo>
                    <a:pt x="-88" y="-38"/>
                  </a:moveTo>
                  <a:lnTo>
                    <a:pt x="100127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76ED9C4-E76D-78D7-FCA5-9B2BADC018AB}"/>
                </a:ext>
              </a:extLst>
            </p:cNvPr>
            <p:cNvSpPr/>
            <p:nvPr/>
          </p:nvSpPr>
          <p:spPr>
            <a:xfrm>
              <a:off x="3236918" y="3509130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C66CE496-2863-9D4B-2E17-CD48D3DA2288}"/>
                </a:ext>
              </a:extLst>
            </p:cNvPr>
            <p:cNvSpPr/>
            <p:nvPr/>
          </p:nvSpPr>
          <p:spPr>
            <a:xfrm>
              <a:off x="3236918" y="3391579"/>
              <a:ext cx="333717" cy="14162"/>
            </a:xfrm>
            <a:custGeom>
              <a:avLst/>
              <a:gdLst>
                <a:gd name="connsiteX0" fmla="*/ -89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22E8AD95-668E-5C73-2AF2-7EAB9FCB0E21}"/>
                </a:ext>
              </a:extLst>
            </p:cNvPr>
            <p:cNvSpPr/>
            <p:nvPr/>
          </p:nvSpPr>
          <p:spPr>
            <a:xfrm>
              <a:off x="2903201" y="3273886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AAAED4E0-7480-4B68-27BE-9528696CF0BF}"/>
                </a:ext>
              </a:extLst>
            </p:cNvPr>
            <p:cNvSpPr/>
            <p:nvPr/>
          </p:nvSpPr>
          <p:spPr>
            <a:xfrm>
              <a:off x="3236918" y="3156335"/>
              <a:ext cx="333717" cy="14162"/>
            </a:xfrm>
            <a:custGeom>
              <a:avLst/>
              <a:gdLst>
                <a:gd name="connsiteX0" fmla="*/ -89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B060281-63BE-DE9D-5793-1D93B7130686}"/>
                </a:ext>
              </a:extLst>
            </p:cNvPr>
            <p:cNvSpPr/>
            <p:nvPr/>
          </p:nvSpPr>
          <p:spPr>
            <a:xfrm>
              <a:off x="3236918" y="3038783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21C8720-26F1-25DD-3010-E30CDC58C526}"/>
                </a:ext>
              </a:extLst>
            </p:cNvPr>
            <p:cNvSpPr/>
            <p:nvPr/>
          </p:nvSpPr>
          <p:spPr>
            <a:xfrm>
              <a:off x="3236918" y="2921090"/>
              <a:ext cx="333717" cy="14162"/>
            </a:xfrm>
            <a:custGeom>
              <a:avLst/>
              <a:gdLst>
                <a:gd name="connsiteX0" fmla="*/ -89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A4DF1E4-0602-7C5F-527D-4E8A1A0C51C5}"/>
                </a:ext>
              </a:extLst>
            </p:cNvPr>
            <p:cNvSpPr/>
            <p:nvPr/>
          </p:nvSpPr>
          <p:spPr>
            <a:xfrm>
              <a:off x="2235550" y="2803539"/>
              <a:ext cx="1335085" cy="14162"/>
            </a:xfrm>
            <a:custGeom>
              <a:avLst/>
              <a:gdLst>
                <a:gd name="connsiteX0" fmla="*/ -88 w 1335085"/>
                <a:gd name="connsiteY0" fmla="*/ -38 h 14162"/>
                <a:gd name="connsiteX1" fmla="*/ 1334997 w 1335085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5085" h="14162">
                  <a:moveTo>
                    <a:pt x="-88" y="-38"/>
                  </a:moveTo>
                  <a:lnTo>
                    <a:pt x="1334997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1AAEB0E-7E23-3D57-6B97-7F07EEA15B44}"/>
                </a:ext>
              </a:extLst>
            </p:cNvPr>
            <p:cNvSpPr/>
            <p:nvPr/>
          </p:nvSpPr>
          <p:spPr>
            <a:xfrm>
              <a:off x="3236918" y="2685987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93A5D945-1E15-1387-BD07-98F0F3FD8008}"/>
                </a:ext>
              </a:extLst>
            </p:cNvPr>
            <p:cNvSpPr/>
            <p:nvPr/>
          </p:nvSpPr>
          <p:spPr>
            <a:xfrm>
              <a:off x="3236918" y="2568294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0BBDDE-C713-3E3F-CAEB-9688766AB7DC}"/>
                </a:ext>
              </a:extLst>
            </p:cNvPr>
            <p:cNvSpPr/>
            <p:nvPr/>
          </p:nvSpPr>
          <p:spPr>
            <a:xfrm>
              <a:off x="2569267" y="2450743"/>
              <a:ext cx="1001367" cy="14162"/>
            </a:xfrm>
            <a:custGeom>
              <a:avLst/>
              <a:gdLst>
                <a:gd name="connsiteX0" fmla="*/ -88 w 1001367"/>
                <a:gd name="connsiteY0" fmla="*/ -38 h 14162"/>
                <a:gd name="connsiteX1" fmla="*/ 1001279 w 100136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7" h="14162">
                  <a:moveTo>
                    <a:pt x="-88" y="-38"/>
                  </a:moveTo>
                  <a:lnTo>
                    <a:pt x="100127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FA81E02F-1344-F724-8B48-CBC2BBBA3814}"/>
                </a:ext>
              </a:extLst>
            </p:cNvPr>
            <p:cNvSpPr/>
            <p:nvPr/>
          </p:nvSpPr>
          <p:spPr>
            <a:xfrm>
              <a:off x="3236918" y="2333050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24BCF2E-F031-6246-7C9B-E9D43489772B}"/>
                </a:ext>
              </a:extLst>
            </p:cNvPr>
            <p:cNvSpPr/>
            <p:nvPr/>
          </p:nvSpPr>
          <p:spPr>
            <a:xfrm>
              <a:off x="3236918" y="2215499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75C5AB9-9362-C3E9-5C6F-7AC70ABD11F9}"/>
                </a:ext>
              </a:extLst>
            </p:cNvPr>
            <p:cNvSpPr/>
            <p:nvPr/>
          </p:nvSpPr>
          <p:spPr>
            <a:xfrm>
              <a:off x="2903201" y="2097947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B55D89-91BE-3782-BC50-65475D972408}"/>
                </a:ext>
              </a:extLst>
            </p:cNvPr>
            <p:cNvSpPr/>
            <p:nvPr/>
          </p:nvSpPr>
          <p:spPr>
            <a:xfrm>
              <a:off x="2903201" y="1980254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A143324-D297-6ADB-5299-80ABCEA3D9D7}"/>
                </a:ext>
              </a:extLst>
            </p:cNvPr>
            <p:cNvSpPr/>
            <p:nvPr/>
          </p:nvSpPr>
          <p:spPr>
            <a:xfrm>
              <a:off x="2903201" y="1862703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44A511B-B721-E3E1-F448-571183609E30}"/>
                </a:ext>
              </a:extLst>
            </p:cNvPr>
            <p:cNvSpPr/>
            <p:nvPr/>
          </p:nvSpPr>
          <p:spPr>
            <a:xfrm>
              <a:off x="2903201" y="1745010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FDEEF25-940F-8CA5-F3C6-A2E87704DA93}"/>
                </a:ext>
              </a:extLst>
            </p:cNvPr>
            <p:cNvSpPr/>
            <p:nvPr/>
          </p:nvSpPr>
          <p:spPr>
            <a:xfrm>
              <a:off x="2903201" y="1627458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C4DE433-A2BF-1B18-7E25-65BCC626A474}"/>
                </a:ext>
              </a:extLst>
            </p:cNvPr>
            <p:cNvSpPr/>
            <p:nvPr/>
          </p:nvSpPr>
          <p:spPr>
            <a:xfrm>
              <a:off x="3236918" y="1509907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A101D0F-F193-B020-D3BC-F342E41AEACC}"/>
                </a:ext>
              </a:extLst>
            </p:cNvPr>
            <p:cNvSpPr/>
            <p:nvPr/>
          </p:nvSpPr>
          <p:spPr>
            <a:xfrm>
              <a:off x="3236918" y="1392214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CB882D5-74C2-EC66-099A-4EEFEE646972}"/>
                </a:ext>
              </a:extLst>
            </p:cNvPr>
            <p:cNvSpPr/>
            <p:nvPr/>
          </p:nvSpPr>
          <p:spPr>
            <a:xfrm>
              <a:off x="2903201" y="1274663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F9A515C8-0CEF-413D-35D8-EDB4E3E82E62}"/>
                </a:ext>
              </a:extLst>
            </p:cNvPr>
            <p:cNvSpPr/>
            <p:nvPr/>
          </p:nvSpPr>
          <p:spPr>
            <a:xfrm>
              <a:off x="2903201" y="1157111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F484F3A1-BBDF-3C11-DFCD-85727A9FD7FB}"/>
                </a:ext>
              </a:extLst>
            </p:cNvPr>
            <p:cNvSpPr/>
            <p:nvPr/>
          </p:nvSpPr>
          <p:spPr>
            <a:xfrm>
              <a:off x="3236918" y="1039418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D53E009F-2DB0-0612-CCE8-48580255FEC1}"/>
                </a:ext>
              </a:extLst>
            </p:cNvPr>
            <p:cNvSpPr/>
            <p:nvPr/>
          </p:nvSpPr>
          <p:spPr>
            <a:xfrm>
              <a:off x="3236918" y="921867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FA5D7D51-BCD4-1979-BFA1-9A33DB553385}"/>
                </a:ext>
              </a:extLst>
            </p:cNvPr>
            <p:cNvSpPr/>
            <p:nvPr/>
          </p:nvSpPr>
          <p:spPr>
            <a:xfrm>
              <a:off x="2903201" y="804174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3F640FC-CD39-A5F5-87A7-820E336ACA18}"/>
                </a:ext>
              </a:extLst>
            </p:cNvPr>
            <p:cNvSpPr/>
            <p:nvPr/>
          </p:nvSpPr>
          <p:spPr>
            <a:xfrm>
              <a:off x="2903201" y="686622"/>
              <a:ext cx="667434" cy="14162"/>
            </a:xfrm>
            <a:custGeom>
              <a:avLst/>
              <a:gdLst>
                <a:gd name="connsiteX0" fmla="*/ -88 w 667434"/>
                <a:gd name="connsiteY0" fmla="*/ -38 h 14162"/>
                <a:gd name="connsiteX1" fmla="*/ 667346 w 667434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8"/>
                  </a:moveTo>
                  <a:lnTo>
                    <a:pt x="667346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730811C-91AA-83B2-60D9-294FA3D1D302}"/>
                </a:ext>
              </a:extLst>
            </p:cNvPr>
            <p:cNvSpPr/>
            <p:nvPr/>
          </p:nvSpPr>
          <p:spPr>
            <a:xfrm>
              <a:off x="566532" y="6369878"/>
              <a:ext cx="1669018" cy="14162"/>
            </a:xfrm>
            <a:custGeom>
              <a:avLst/>
              <a:gdLst>
                <a:gd name="connsiteX0" fmla="*/ -88 w 1669018"/>
                <a:gd name="connsiteY0" fmla="*/ -38 h 14162"/>
                <a:gd name="connsiteX1" fmla="*/ 1668930 w 1669018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69018" h="14162">
                  <a:moveTo>
                    <a:pt x="-88" y="-38"/>
                  </a:moveTo>
                  <a:lnTo>
                    <a:pt x="1668930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7255790-7A5E-A708-DEC6-32BB07E81A4E}"/>
                </a:ext>
              </a:extLst>
            </p:cNvPr>
            <p:cNvSpPr/>
            <p:nvPr/>
          </p:nvSpPr>
          <p:spPr>
            <a:xfrm>
              <a:off x="2235550" y="6508107"/>
              <a:ext cx="1001367" cy="14162"/>
            </a:xfrm>
            <a:custGeom>
              <a:avLst/>
              <a:gdLst>
                <a:gd name="connsiteX0" fmla="*/ -88 w 1001367"/>
                <a:gd name="connsiteY0" fmla="*/ -38 h 14162"/>
                <a:gd name="connsiteX1" fmla="*/ 1001279 w 100136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7" h="14162">
                  <a:moveTo>
                    <a:pt x="-88" y="-38"/>
                  </a:moveTo>
                  <a:lnTo>
                    <a:pt x="100127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4A0E2B0-ABD0-647B-7FC5-21EE82138D15}"/>
                </a:ext>
              </a:extLst>
            </p:cNvPr>
            <p:cNvSpPr/>
            <p:nvPr/>
          </p:nvSpPr>
          <p:spPr>
            <a:xfrm>
              <a:off x="2235550" y="6199358"/>
              <a:ext cx="333717" cy="14162"/>
            </a:xfrm>
            <a:custGeom>
              <a:avLst/>
              <a:gdLst>
                <a:gd name="connsiteX0" fmla="*/ -88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44CD78D-E901-554E-67D4-99DAA242DDB3}"/>
                </a:ext>
              </a:extLst>
            </p:cNvPr>
            <p:cNvSpPr/>
            <p:nvPr/>
          </p:nvSpPr>
          <p:spPr>
            <a:xfrm>
              <a:off x="2569267" y="6067077"/>
              <a:ext cx="333933" cy="14162"/>
            </a:xfrm>
            <a:custGeom>
              <a:avLst/>
              <a:gdLst>
                <a:gd name="connsiteX0" fmla="*/ -88 w 333933"/>
                <a:gd name="connsiteY0" fmla="*/ -37 h 14162"/>
                <a:gd name="connsiteX1" fmla="*/ 333845 w 333933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933" h="14162">
                  <a:moveTo>
                    <a:pt x="-88" y="-37"/>
                  </a:moveTo>
                  <a:lnTo>
                    <a:pt x="333845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7C20E897-60FE-5E1A-AECD-4938ABE4C7EC}"/>
                </a:ext>
              </a:extLst>
            </p:cNvPr>
            <p:cNvSpPr/>
            <p:nvPr/>
          </p:nvSpPr>
          <p:spPr>
            <a:xfrm>
              <a:off x="2903201" y="6155311"/>
              <a:ext cx="333717" cy="14162"/>
            </a:xfrm>
            <a:custGeom>
              <a:avLst/>
              <a:gdLst>
                <a:gd name="connsiteX0" fmla="*/ -88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32E2E28-C050-688E-B584-4153B35829D3}"/>
                </a:ext>
              </a:extLst>
            </p:cNvPr>
            <p:cNvSpPr/>
            <p:nvPr/>
          </p:nvSpPr>
          <p:spPr>
            <a:xfrm>
              <a:off x="2235550" y="5655505"/>
              <a:ext cx="333717" cy="14162"/>
            </a:xfrm>
            <a:custGeom>
              <a:avLst/>
              <a:gdLst>
                <a:gd name="connsiteX0" fmla="*/ -88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94A7CCD-5D45-5984-444C-30F9E092C76C}"/>
                </a:ext>
              </a:extLst>
            </p:cNvPr>
            <p:cNvSpPr/>
            <p:nvPr/>
          </p:nvSpPr>
          <p:spPr>
            <a:xfrm>
              <a:off x="2569267" y="5802515"/>
              <a:ext cx="667650" cy="14162"/>
            </a:xfrm>
            <a:custGeom>
              <a:avLst/>
              <a:gdLst>
                <a:gd name="connsiteX0" fmla="*/ -88 w 667650"/>
                <a:gd name="connsiteY0" fmla="*/ -38 h 14162"/>
                <a:gd name="connsiteX1" fmla="*/ 667562 w 667650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650" h="14162">
                  <a:moveTo>
                    <a:pt x="-88" y="-38"/>
                  </a:moveTo>
                  <a:lnTo>
                    <a:pt x="667562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AE60DE1-9BD3-6CAB-5CF7-0E042499B916}"/>
                </a:ext>
              </a:extLst>
            </p:cNvPr>
            <p:cNvSpPr/>
            <p:nvPr/>
          </p:nvSpPr>
          <p:spPr>
            <a:xfrm>
              <a:off x="2569267" y="5508495"/>
              <a:ext cx="333933" cy="14162"/>
            </a:xfrm>
            <a:custGeom>
              <a:avLst/>
              <a:gdLst>
                <a:gd name="connsiteX0" fmla="*/ -88 w 333933"/>
                <a:gd name="connsiteY0" fmla="*/ -37 h 14162"/>
                <a:gd name="connsiteX1" fmla="*/ 333845 w 333933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933" h="14162">
                  <a:moveTo>
                    <a:pt x="-88" y="-37"/>
                  </a:moveTo>
                  <a:lnTo>
                    <a:pt x="333845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8F000585-1DBB-E7B9-DB95-0CDBF6C5666F}"/>
                </a:ext>
              </a:extLst>
            </p:cNvPr>
            <p:cNvSpPr/>
            <p:nvPr/>
          </p:nvSpPr>
          <p:spPr>
            <a:xfrm>
              <a:off x="2903201" y="5390802"/>
              <a:ext cx="333717" cy="14162"/>
            </a:xfrm>
            <a:custGeom>
              <a:avLst/>
              <a:gdLst>
                <a:gd name="connsiteX0" fmla="*/ -88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DC3C9F8-5B5B-16FC-3B30-A68DAB5F93AD}"/>
                </a:ext>
              </a:extLst>
            </p:cNvPr>
            <p:cNvSpPr/>
            <p:nvPr/>
          </p:nvSpPr>
          <p:spPr>
            <a:xfrm>
              <a:off x="566532" y="4717927"/>
              <a:ext cx="333933" cy="14162"/>
            </a:xfrm>
            <a:custGeom>
              <a:avLst/>
              <a:gdLst>
                <a:gd name="connsiteX0" fmla="*/ -88 w 333933"/>
                <a:gd name="connsiteY0" fmla="*/ -38 h 14162"/>
                <a:gd name="connsiteX1" fmla="*/ 333845 w 333933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933" h="14162">
                  <a:moveTo>
                    <a:pt x="-88" y="-38"/>
                  </a:moveTo>
                  <a:lnTo>
                    <a:pt x="333845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4511956-C81F-58DC-5C27-C18C6961AA49}"/>
                </a:ext>
              </a:extLst>
            </p:cNvPr>
            <p:cNvSpPr/>
            <p:nvPr/>
          </p:nvSpPr>
          <p:spPr>
            <a:xfrm>
              <a:off x="900465" y="5038007"/>
              <a:ext cx="2002735" cy="14162"/>
            </a:xfrm>
            <a:custGeom>
              <a:avLst/>
              <a:gdLst>
                <a:gd name="connsiteX0" fmla="*/ -89 w 2002735"/>
                <a:gd name="connsiteY0" fmla="*/ -37 h 14162"/>
                <a:gd name="connsiteX1" fmla="*/ 2002647 w 2002735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02735" h="14162">
                  <a:moveTo>
                    <a:pt x="-89" y="-37"/>
                  </a:moveTo>
                  <a:lnTo>
                    <a:pt x="2002647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68EF0BA-E916-8FB5-D46F-3130296BA8A9}"/>
                </a:ext>
              </a:extLst>
            </p:cNvPr>
            <p:cNvSpPr/>
            <p:nvPr/>
          </p:nvSpPr>
          <p:spPr>
            <a:xfrm>
              <a:off x="2903201" y="4920455"/>
              <a:ext cx="333717" cy="14162"/>
            </a:xfrm>
            <a:custGeom>
              <a:avLst/>
              <a:gdLst>
                <a:gd name="connsiteX0" fmla="*/ -88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A02A788-B2B9-D18B-3480-DD7F24DFD94A}"/>
                </a:ext>
              </a:extLst>
            </p:cNvPr>
            <p:cNvSpPr/>
            <p:nvPr/>
          </p:nvSpPr>
          <p:spPr>
            <a:xfrm>
              <a:off x="900465" y="4397989"/>
              <a:ext cx="333717" cy="14162"/>
            </a:xfrm>
            <a:custGeom>
              <a:avLst/>
              <a:gdLst>
                <a:gd name="connsiteX0" fmla="*/ -89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9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5E9C8C06-E55A-C15F-00F5-2A8228D3A7E0}"/>
                </a:ext>
              </a:extLst>
            </p:cNvPr>
            <p:cNvSpPr/>
            <p:nvPr/>
          </p:nvSpPr>
          <p:spPr>
            <a:xfrm>
              <a:off x="1234182" y="4110767"/>
              <a:ext cx="333717" cy="14162"/>
            </a:xfrm>
            <a:custGeom>
              <a:avLst/>
              <a:gdLst>
                <a:gd name="connsiteX0" fmla="*/ -88 w 333717"/>
                <a:gd name="connsiteY0" fmla="*/ -37 h 14162"/>
                <a:gd name="connsiteX1" fmla="*/ 333629 w 333717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7"/>
                  </a:moveTo>
                  <a:lnTo>
                    <a:pt x="33362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85F17AB-8AD3-9B53-706D-0DBFE715F815}"/>
                </a:ext>
              </a:extLst>
            </p:cNvPr>
            <p:cNvSpPr/>
            <p:nvPr/>
          </p:nvSpPr>
          <p:spPr>
            <a:xfrm>
              <a:off x="1567900" y="3653874"/>
              <a:ext cx="333933" cy="14162"/>
            </a:xfrm>
            <a:custGeom>
              <a:avLst/>
              <a:gdLst>
                <a:gd name="connsiteX0" fmla="*/ -89 w 333933"/>
                <a:gd name="connsiteY0" fmla="*/ -38 h 14162"/>
                <a:gd name="connsiteX1" fmla="*/ 333845 w 333933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933" h="14162">
                  <a:moveTo>
                    <a:pt x="-89" y="-38"/>
                  </a:moveTo>
                  <a:lnTo>
                    <a:pt x="333845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46D87638-8741-5457-A6DB-CD8C8E96B30E}"/>
                </a:ext>
              </a:extLst>
            </p:cNvPr>
            <p:cNvSpPr/>
            <p:nvPr/>
          </p:nvSpPr>
          <p:spPr>
            <a:xfrm>
              <a:off x="1901833" y="4391191"/>
              <a:ext cx="1335085" cy="14162"/>
            </a:xfrm>
            <a:custGeom>
              <a:avLst/>
              <a:gdLst>
                <a:gd name="connsiteX0" fmla="*/ -88 w 1335085"/>
                <a:gd name="connsiteY0" fmla="*/ -38 h 14162"/>
                <a:gd name="connsiteX1" fmla="*/ 1334997 w 1335085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5085" h="14162">
                  <a:moveTo>
                    <a:pt x="-88" y="-38"/>
                  </a:moveTo>
                  <a:lnTo>
                    <a:pt x="1334997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1A3C84A-4961-6452-0463-B0E84DD4EF01}"/>
                </a:ext>
              </a:extLst>
            </p:cNvPr>
            <p:cNvSpPr/>
            <p:nvPr/>
          </p:nvSpPr>
          <p:spPr>
            <a:xfrm>
              <a:off x="1901833" y="3597365"/>
              <a:ext cx="667434" cy="14162"/>
            </a:xfrm>
            <a:custGeom>
              <a:avLst/>
              <a:gdLst>
                <a:gd name="connsiteX0" fmla="*/ -88 w 667434"/>
                <a:gd name="connsiteY0" fmla="*/ -37 h 14162"/>
                <a:gd name="connsiteX1" fmla="*/ 667346 w 667434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434" h="14162">
                  <a:moveTo>
                    <a:pt x="-88" y="-37"/>
                  </a:moveTo>
                  <a:lnTo>
                    <a:pt x="667346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10EB5B7C-5792-AD05-5CC2-3D28C530B4D1}"/>
                </a:ext>
              </a:extLst>
            </p:cNvPr>
            <p:cNvSpPr/>
            <p:nvPr/>
          </p:nvSpPr>
          <p:spPr>
            <a:xfrm>
              <a:off x="2569267" y="3861926"/>
              <a:ext cx="667650" cy="14162"/>
            </a:xfrm>
            <a:custGeom>
              <a:avLst/>
              <a:gdLst>
                <a:gd name="connsiteX0" fmla="*/ -88 w 667650"/>
                <a:gd name="connsiteY0" fmla="*/ -38 h 14162"/>
                <a:gd name="connsiteX1" fmla="*/ 667562 w 667650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650" h="14162">
                  <a:moveTo>
                    <a:pt x="-88" y="-38"/>
                  </a:moveTo>
                  <a:lnTo>
                    <a:pt x="667562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77A2C07-4CB3-433D-F53B-3165773510E9}"/>
                </a:ext>
              </a:extLst>
            </p:cNvPr>
            <p:cNvSpPr/>
            <p:nvPr/>
          </p:nvSpPr>
          <p:spPr>
            <a:xfrm>
              <a:off x="2569267" y="3362120"/>
              <a:ext cx="333933" cy="14162"/>
            </a:xfrm>
            <a:custGeom>
              <a:avLst/>
              <a:gdLst>
                <a:gd name="connsiteX0" fmla="*/ -88 w 333933"/>
                <a:gd name="connsiteY0" fmla="*/ -37 h 14162"/>
                <a:gd name="connsiteX1" fmla="*/ 333845 w 333933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933" h="14162">
                  <a:moveTo>
                    <a:pt x="-88" y="-37"/>
                  </a:moveTo>
                  <a:lnTo>
                    <a:pt x="333845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BA7099CF-26A9-A84D-D8F4-7BB7A1FEE8FD}"/>
                </a:ext>
              </a:extLst>
            </p:cNvPr>
            <p:cNvSpPr/>
            <p:nvPr/>
          </p:nvSpPr>
          <p:spPr>
            <a:xfrm>
              <a:off x="2903201" y="3450355"/>
              <a:ext cx="333717" cy="14162"/>
            </a:xfrm>
            <a:custGeom>
              <a:avLst/>
              <a:gdLst>
                <a:gd name="connsiteX0" fmla="*/ -88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3A14F210-71B2-40BF-6626-A61496EE573B}"/>
                </a:ext>
              </a:extLst>
            </p:cNvPr>
            <p:cNvSpPr/>
            <p:nvPr/>
          </p:nvSpPr>
          <p:spPr>
            <a:xfrm>
              <a:off x="2569267" y="3038783"/>
              <a:ext cx="667650" cy="14162"/>
            </a:xfrm>
            <a:custGeom>
              <a:avLst/>
              <a:gdLst>
                <a:gd name="connsiteX0" fmla="*/ -88 w 667650"/>
                <a:gd name="connsiteY0" fmla="*/ -38 h 14162"/>
                <a:gd name="connsiteX1" fmla="*/ 667562 w 667650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7650" h="14162">
                  <a:moveTo>
                    <a:pt x="-88" y="-38"/>
                  </a:moveTo>
                  <a:lnTo>
                    <a:pt x="667562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B87B841-0222-F596-9652-A7A80BFCF6FF}"/>
                </a:ext>
              </a:extLst>
            </p:cNvPr>
            <p:cNvSpPr/>
            <p:nvPr/>
          </p:nvSpPr>
          <p:spPr>
            <a:xfrm>
              <a:off x="1901833" y="2411937"/>
              <a:ext cx="333717" cy="14162"/>
            </a:xfrm>
            <a:custGeom>
              <a:avLst/>
              <a:gdLst>
                <a:gd name="connsiteX0" fmla="*/ -88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F9D92DEB-BA23-4876-07EB-CAC0B0971A20}"/>
                </a:ext>
              </a:extLst>
            </p:cNvPr>
            <p:cNvSpPr/>
            <p:nvPr/>
          </p:nvSpPr>
          <p:spPr>
            <a:xfrm>
              <a:off x="2235550" y="2627070"/>
              <a:ext cx="1001367" cy="14162"/>
            </a:xfrm>
            <a:custGeom>
              <a:avLst/>
              <a:gdLst>
                <a:gd name="connsiteX0" fmla="*/ -88 w 1001367"/>
                <a:gd name="connsiteY0" fmla="*/ -38 h 14162"/>
                <a:gd name="connsiteX1" fmla="*/ 1001279 w 100136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7" h="14162">
                  <a:moveTo>
                    <a:pt x="-88" y="-38"/>
                  </a:moveTo>
                  <a:lnTo>
                    <a:pt x="100127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2D19198-3847-ED31-A44C-9F81370B90CC}"/>
                </a:ext>
              </a:extLst>
            </p:cNvPr>
            <p:cNvSpPr/>
            <p:nvPr/>
          </p:nvSpPr>
          <p:spPr>
            <a:xfrm>
              <a:off x="2235550" y="1805060"/>
              <a:ext cx="333717" cy="14162"/>
            </a:xfrm>
            <a:custGeom>
              <a:avLst/>
              <a:gdLst>
                <a:gd name="connsiteX0" fmla="*/ -88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272C1191-3B06-5CC0-3229-C1C5540C7C69}"/>
                </a:ext>
              </a:extLst>
            </p:cNvPr>
            <p:cNvSpPr/>
            <p:nvPr/>
          </p:nvSpPr>
          <p:spPr>
            <a:xfrm>
              <a:off x="2569267" y="2117492"/>
              <a:ext cx="333933" cy="14162"/>
            </a:xfrm>
            <a:custGeom>
              <a:avLst/>
              <a:gdLst>
                <a:gd name="connsiteX0" fmla="*/ -88 w 333933"/>
                <a:gd name="connsiteY0" fmla="*/ -38 h 14162"/>
                <a:gd name="connsiteX1" fmla="*/ 333845 w 333933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933" h="14162">
                  <a:moveTo>
                    <a:pt x="-88" y="-38"/>
                  </a:moveTo>
                  <a:lnTo>
                    <a:pt x="333845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BC49BE55-A3C6-B342-9358-598A475AACBC}"/>
                </a:ext>
              </a:extLst>
            </p:cNvPr>
            <p:cNvSpPr/>
            <p:nvPr/>
          </p:nvSpPr>
          <p:spPr>
            <a:xfrm>
              <a:off x="2903201" y="2274274"/>
              <a:ext cx="333717" cy="14162"/>
            </a:xfrm>
            <a:custGeom>
              <a:avLst/>
              <a:gdLst>
                <a:gd name="connsiteX0" fmla="*/ -88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C2BB5468-36D9-3337-16E5-1E97E7D90F0A}"/>
                </a:ext>
              </a:extLst>
            </p:cNvPr>
            <p:cNvSpPr/>
            <p:nvPr/>
          </p:nvSpPr>
          <p:spPr>
            <a:xfrm>
              <a:off x="2569267" y="1671505"/>
              <a:ext cx="333933" cy="14162"/>
            </a:xfrm>
            <a:custGeom>
              <a:avLst/>
              <a:gdLst>
                <a:gd name="connsiteX0" fmla="*/ -88 w 333933"/>
                <a:gd name="connsiteY0" fmla="*/ -38 h 14162"/>
                <a:gd name="connsiteX1" fmla="*/ 333845 w 333933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933" h="14162">
                  <a:moveTo>
                    <a:pt x="-88" y="-38"/>
                  </a:moveTo>
                  <a:lnTo>
                    <a:pt x="333845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BEABAF8-B94C-0B1E-7B44-11D85B4A950A}"/>
                </a:ext>
              </a:extLst>
            </p:cNvPr>
            <p:cNvSpPr/>
            <p:nvPr/>
          </p:nvSpPr>
          <p:spPr>
            <a:xfrm>
              <a:off x="2903201" y="1451131"/>
              <a:ext cx="333717" cy="14162"/>
            </a:xfrm>
            <a:custGeom>
              <a:avLst/>
              <a:gdLst>
                <a:gd name="connsiteX0" fmla="*/ -88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F5067C6-1248-97CB-A9F1-501ECC564EC9}"/>
                </a:ext>
              </a:extLst>
            </p:cNvPr>
            <p:cNvSpPr/>
            <p:nvPr/>
          </p:nvSpPr>
          <p:spPr>
            <a:xfrm>
              <a:off x="2569267" y="980642"/>
              <a:ext cx="333933" cy="14162"/>
            </a:xfrm>
            <a:custGeom>
              <a:avLst/>
              <a:gdLst>
                <a:gd name="connsiteX0" fmla="*/ -88 w 333933"/>
                <a:gd name="connsiteY0" fmla="*/ -38 h 14162"/>
                <a:gd name="connsiteX1" fmla="*/ 333845 w 333933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933" h="14162">
                  <a:moveTo>
                    <a:pt x="-88" y="-38"/>
                  </a:moveTo>
                  <a:lnTo>
                    <a:pt x="333845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4E0D98C7-5911-5C1F-CDC2-9D668191C9B6}"/>
                </a:ext>
              </a:extLst>
            </p:cNvPr>
            <p:cNvSpPr/>
            <p:nvPr/>
          </p:nvSpPr>
          <p:spPr>
            <a:xfrm>
              <a:off x="2903201" y="980642"/>
              <a:ext cx="333717" cy="14162"/>
            </a:xfrm>
            <a:custGeom>
              <a:avLst/>
              <a:gdLst>
                <a:gd name="connsiteX0" fmla="*/ -88 w 333717"/>
                <a:gd name="connsiteY0" fmla="*/ -38 h 14162"/>
                <a:gd name="connsiteX1" fmla="*/ 333629 w 333717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717" h="14162">
                  <a:moveTo>
                    <a:pt x="-88" y="-38"/>
                  </a:moveTo>
                  <a:lnTo>
                    <a:pt x="33362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F6E98B3-DAC9-82CC-6B02-C8CF476618FB}"/>
                </a:ext>
              </a:extLst>
            </p:cNvPr>
            <p:cNvSpPr/>
            <p:nvPr/>
          </p:nvSpPr>
          <p:spPr>
            <a:xfrm>
              <a:off x="2235550" y="6369878"/>
              <a:ext cx="21627" cy="432249"/>
            </a:xfrm>
            <a:custGeom>
              <a:avLst/>
              <a:gdLst>
                <a:gd name="connsiteX0" fmla="*/ -88 w 21627"/>
                <a:gd name="connsiteY0" fmla="*/ -38 h 432249"/>
                <a:gd name="connsiteX1" fmla="*/ -88 w 21627"/>
                <a:gd name="connsiteY1" fmla="*/ 432212 h 4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432249">
                  <a:moveTo>
                    <a:pt x="-88" y="-38"/>
                  </a:moveTo>
                  <a:lnTo>
                    <a:pt x="-88" y="432212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999495A-10BF-796D-416E-3AE9B7B099F1}"/>
                </a:ext>
              </a:extLst>
            </p:cNvPr>
            <p:cNvSpPr/>
            <p:nvPr/>
          </p:nvSpPr>
          <p:spPr>
            <a:xfrm>
              <a:off x="2235550" y="6369878"/>
              <a:ext cx="21627" cy="314697"/>
            </a:xfrm>
            <a:custGeom>
              <a:avLst/>
              <a:gdLst>
                <a:gd name="connsiteX0" fmla="*/ -88 w 21627"/>
                <a:gd name="connsiteY0" fmla="*/ -38 h 314697"/>
                <a:gd name="connsiteX1" fmla="*/ -88 w 21627"/>
                <a:gd name="connsiteY1" fmla="*/ 314660 h 3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314697">
                  <a:moveTo>
                    <a:pt x="-88" y="-38"/>
                  </a:moveTo>
                  <a:lnTo>
                    <a:pt x="-88" y="314660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C478C07C-3DCB-625E-A1A2-3386DB8C7DAB}"/>
                </a:ext>
              </a:extLst>
            </p:cNvPr>
            <p:cNvSpPr/>
            <p:nvPr/>
          </p:nvSpPr>
          <p:spPr>
            <a:xfrm>
              <a:off x="3236918" y="6508107"/>
              <a:ext cx="21627" cy="58775"/>
            </a:xfrm>
            <a:custGeom>
              <a:avLst/>
              <a:gdLst>
                <a:gd name="connsiteX0" fmla="*/ -89 w 21627"/>
                <a:gd name="connsiteY0" fmla="*/ -38 h 58775"/>
                <a:gd name="connsiteX1" fmla="*/ -89 w 21627"/>
                <a:gd name="connsiteY1" fmla="*/ 587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-38"/>
                  </a:moveTo>
                  <a:lnTo>
                    <a:pt x="-89" y="587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A447953-04AA-2BA5-7D6F-106F73D39A1C}"/>
                </a:ext>
              </a:extLst>
            </p:cNvPr>
            <p:cNvSpPr/>
            <p:nvPr/>
          </p:nvSpPr>
          <p:spPr>
            <a:xfrm>
              <a:off x="3236918" y="6449331"/>
              <a:ext cx="21627" cy="58775"/>
            </a:xfrm>
            <a:custGeom>
              <a:avLst/>
              <a:gdLst>
                <a:gd name="connsiteX0" fmla="*/ -89 w 21627"/>
                <a:gd name="connsiteY0" fmla="*/ 58738 h 58775"/>
                <a:gd name="connsiteX1" fmla="*/ -89 w 21627"/>
                <a:gd name="connsiteY1" fmla="*/ -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58738"/>
                  </a:moveTo>
                  <a:lnTo>
                    <a:pt x="-8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9753478B-865F-AC18-C4D8-EE2E5163E1FC}"/>
                </a:ext>
              </a:extLst>
            </p:cNvPr>
            <p:cNvSpPr/>
            <p:nvPr/>
          </p:nvSpPr>
          <p:spPr>
            <a:xfrm>
              <a:off x="2569267" y="6199358"/>
              <a:ext cx="21627" cy="132280"/>
            </a:xfrm>
            <a:custGeom>
              <a:avLst/>
              <a:gdLst>
                <a:gd name="connsiteX0" fmla="*/ -88 w 21627"/>
                <a:gd name="connsiteY0" fmla="*/ -37 h 132280"/>
                <a:gd name="connsiteX1" fmla="*/ -88 w 21627"/>
                <a:gd name="connsiteY1" fmla="*/ 132243 h 13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32280">
                  <a:moveTo>
                    <a:pt x="-88" y="-37"/>
                  </a:moveTo>
                  <a:lnTo>
                    <a:pt x="-88" y="132243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6BD0852-A785-354B-3232-1D2FAA9D3932}"/>
                </a:ext>
              </a:extLst>
            </p:cNvPr>
            <p:cNvSpPr/>
            <p:nvPr/>
          </p:nvSpPr>
          <p:spPr>
            <a:xfrm>
              <a:off x="3236918" y="6155311"/>
              <a:ext cx="21627" cy="58775"/>
            </a:xfrm>
            <a:custGeom>
              <a:avLst/>
              <a:gdLst>
                <a:gd name="connsiteX0" fmla="*/ -89 w 21627"/>
                <a:gd name="connsiteY0" fmla="*/ -38 h 58775"/>
                <a:gd name="connsiteX1" fmla="*/ -89 w 21627"/>
                <a:gd name="connsiteY1" fmla="*/ 587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-38"/>
                  </a:moveTo>
                  <a:lnTo>
                    <a:pt x="-89" y="587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3F1C6C9-9C31-0506-F2BA-6DA30D89B310}"/>
                </a:ext>
              </a:extLst>
            </p:cNvPr>
            <p:cNvSpPr/>
            <p:nvPr/>
          </p:nvSpPr>
          <p:spPr>
            <a:xfrm>
              <a:off x="3236918" y="6096536"/>
              <a:ext cx="21627" cy="58775"/>
            </a:xfrm>
            <a:custGeom>
              <a:avLst/>
              <a:gdLst>
                <a:gd name="connsiteX0" fmla="*/ -89 w 21627"/>
                <a:gd name="connsiteY0" fmla="*/ 58738 h 58775"/>
                <a:gd name="connsiteX1" fmla="*/ -89 w 21627"/>
                <a:gd name="connsiteY1" fmla="*/ -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58738"/>
                  </a:moveTo>
                  <a:lnTo>
                    <a:pt x="-8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67BC03AD-012C-4910-049B-50F432A84805}"/>
                </a:ext>
              </a:extLst>
            </p:cNvPr>
            <p:cNvSpPr/>
            <p:nvPr/>
          </p:nvSpPr>
          <p:spPr>
            <a:xfrm>
              <a:off x="2903201" y="5978843"/>
              <a:ext cx="21627" cy="88234"/>
            </a:xfrm>
            <a:custGeom>
              <a:avLst/>
              <a:gdLst>
                <a:gd name="connsiteX0" fmla="*/ -88 w 21627"/>
                <a:gd name="connsiteY0" fmla="*/ 88197 h 88234"/>
                <a:gd name="connsiteX1" fmla="*/ -88 w 21627"/>
                <a:gd name="connsiteY1" fmla="*/ -38 h 88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88234">
                  <a:moveTo>
                    <a:pt x="-88" y="88197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1B79EE4F-2E2B-CEED-5710-4FEEDC4AE476}"/>
                </a:ext>
              </a:extLst>
            </p:cNvPr>
            <p:cNvSpPr/>
            <p:nvPr/>
          </p:nvSpPr>
          <p:spPr>
            <a:xfrm>
              <a:off x="3236918" y="5802515"/>
              <a:ext cx="21627" cy="58775"/>
            </a:xfrm>
            <a:custGeom>
              <a:avLst/>
              <a:gdLst>
                <a:gd name="connsiteX0" fmla="*/ -89 w 21627"/>
                <a:gd name="connsiteY0" fmla="*/ -38 h 58775"/>
                <a:gd name="connsiteX1" fmla="*/ -89 w 21627"/>
                <a:gd name="connsiteY1" fmla="*/ 587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-38"/>
                  </a:moveTo>
                  <a:lnTo>
                    <a:pt x="-89" y="587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179CE22F-2AFC-AA82-16C1-BA4B6EE5E550}"/>
                </a:ext>
              </a:extLst>
            </p:cNvPr>
            <p:cNvSpPr/>
            <p:nvPr/>
          </p:nvSpPr>
          <p:spPr>
            <a:xfrm>
              <a:off x="3236918" y="5743598"/>
              <a:ext cx="21627" cy="58917"/>
            </a:xfrm>
            <a:custGeom>
              <a:avLst/>
              <a:gdLst>
                <a:gd name="connsiteX0" fmla="*/ -89 w 21627"/>
                <a:gd name="connsiteY0" fmla="*/ 58880 h 58917"/>
                <a:gd name="connsiteX1" fmla="*/ -89 w 21627"/>
                <a:gd name="connsiteY1" fmla="*/ -37 h 5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917">
                  <a:moveTo>
                    <a:pt x="-89" y="58880"/>
                  </a:moveTo>
                  <a:lnTo>
                    <a:pt x="-8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09316F2B-03CB-6194-FB52-BCA396F08437}"/>
                </a:ext>
              </a:extLst>
            </p:cNvPr>
            <p:cNvSpPr/>
            <p:nvPr/>
          </p:nvSpPr>
          <p:spPr>
            <a:xfrm>
              <a:off x="2903201" y="5508495"/>
              <a:ext cx="21627" cy="117551"/>
            </a:xfrm>
            <a:custGeom>
              <a:avLst/>
              <a:gdLst>
                <a:gd name="connsiteX0" fmla="*/ -88 w 21627"/>
                <a:gd name="connsiteY0" fmla="*/ -37 h 117551"/>
                <a:gd name="connsiteX1" fmla="*/ -88 w 21627"/>
                <a:gd name="connsiteY1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551">
                  <a:moveTo>
                    <a:pt x="-88" y="-37"/>
                  </a:moveTo>
                  <a:lnTo>
                    <a:pt x="-88" y="117514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FD33312-0D86-5778-2C38-ACFC7B004821}"/>
                </a:ext>
              </a:extLst>
            </p:cNvPr>
            <p:cNvSpPr/>
            <p:nvPr/>
          </p:nvSpPr>
          <p:spPr>
            <a:xfrm>
              <a:off x="3236918" y="5390802"/>
              <a:ext cx="21627" cy="117693"/>
            </a:xfrm>
            <a:custGeom>
              <a:avLst/>
              <a:gdLst>
                <a:gd name="connsiteX0" fmla="*/ -89 w 21627"/>
                <a:gd name="connsiteY0" fmla="*/ -37 h 117693"/>
                <a:gd name="connsiteX1" fmla="*/ -89 w 21627"/>
                <a:gd name="connsiteY1" fmla="*/ 117656 h 11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693">
                  <a:moveTo>
                    <a:pt x="-89" y="-37"/>
                  </a:moveTo>
                  <a:lnTo>
                    <a:pt x="-89" y="117656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B5B25BE-BFFB-B170-2C2B-79A9C5C5C8DF}"/>
                </a:ext>
              </a:extLst>
            </p:cNvPr>
            <p:cNvSpPr/>
            <p:nvPr/>
          </p:nvSpPr>
          <p:spPr>
            <a:xfrm>
              <a:off x="3236918" y="5273251"/>
              <a:ext cx="21627" cy="117551"/>
            </a:xfrm>
            <a:custGeom>
              <a:avLst/>
              <a:gdLst>
                <a:gd name="connsiteX0" fmla="*/ -89 w 21627"/>
                <a:gd name="connsiteY0" fmla="*/ 117514 h 117551"/>
                <a:gd name="connsiteX1" fmla="*/ -89 w 21627"/>
                <a:gd name="connsiteY1" fmla="*/ -38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551">
                  <a:moveTo>
                    <a:pt x="-89" y="117514"/>
                  </a:moveTo>
                  <a:lnTo>
                    <a:pt x="-8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E102758D-CF0D-4266-79BC-9048942A6090}"/>
                </a:ext>
              </a:extLst>
            </p:cNvPr>
            <p:cNvSpPr/>
            <p:nvPr/>
          </p:nvSpPr>
          <p:spPr>
            <a:xfrm>
              <a:off x="2903201" y="5038007"/>
              <a:ext cx="21627" cy="117693"/>
            </a:xfrm>
            <a:custGeom>
              <a:avLst/>
              <a:gdLst>
                <a:gd name="connsiteX0" fmla="*/ -88 w 21627"/>
                <a:gd name="connsiteY0" fmla="*/ -37 h 117693"/>
                <a:gd name="connsiteX1" fmla="*/ -88 w 21627"/>
                <a:gd name="connsiteY1" fmla="*/ 117656 h 11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693">
                  <a:moveTo>
                    <a:pt x="-88" y="-37"/>
                  </a:moveTo>
                  <a:lnTo>
                    <a:pt x="-88" y="117656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C69755B-5B6D-8C86-05FB-A23F3BA1CACD}"/>
                </a:ext>
              </a:extLst>
            </p:cNvPr>
            <p:cNvSpPr/>
            <p:nvPr/>
          </p:nvSpPr>
          <p:spPr>
            <a:xfrm>
              <a:off x="3236918" y="4920455"/>
              <a:ext cx="21627" cy="117551"/>
            </a:xfrm>
            <a:custGeom>
              <a:avLst/>
              <a:gdLst>
                <a:gd name="connsiteX0" fmla="*/ -89 w 21627"/>
                <a:gd name="connsiteY0" fmla="*/ -38 h 117551"/>
                <a:gd name="connsiteX1" fmla="*/ -89 w 21627"/>
                <a:gd name="connsiteY1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551">
                  <a:moveTo>
                    <a:pt x="-89" y="-38"/>
                  </a:moveTo>
                  <a:lnTo>
                    <a:pt x="-89" y="117514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040E31BB-9CA6-060E-E600-F8B5750BB880}"/>
                </a:ext>
              </a:extLst>
            </p:cNvPr>
            <p:cNvSpPr/>
            <p:nvPr/>
          </p:nvSpPr>
          <p:spPr>
            <a:xfrm>
              <a:off x="3236918" y="4802762"/>
              <a:ext cx="21627" cy="117693"/>
            </a:xfrm>
            <a:custGeom>
              <a:avLst/>
              <a:gdLst>
                <a:gd name="connsiteX0" fmla="*/ -89 w 21627"/>
                <a:gd name="connsiteY0" fmla="*/ 117655 h 117693"/>
                <a:gd name="connsiteX1" fmla="*/ -89 w 21627"/>
                <a:gd name="connsiteY1" fmla="*/ -38 h 11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693">
                  <a:moveTo>
                    <a:pt x="-89" y="117655"/>
                  </a:moveTo>
                  <a:lnTo>
                    <a:pt x="-8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07F32342-FF5A-8E9C-8310-454AC136DE4E}"/>
                </a:ext>
              </a:extLst>
            </p:cNvPr>
            <p:cNvSpPr/>
            <p:nvPr/>
          </p:nvSpPr>
          <p:spPr>
            <a:xfrm>
              <a:off x="1234182" y="4397989"/>
              <a:ext cx="21627" cy="287221"/>
            </a:xfrm>
            <a:custGeom>
              <a:avLst/>
              <a:gdLst>
                <a:gd name="connsiteX0" fmla="*/ -88 w 21627"/>
                <a:gd name="connsiteY0" fmla="*/ -38 h 287221"/>
                <a:gd name="connsiteX1" fmla="*/ -88 w 21627"/>
                <a:gd name="connsiteY1" fmla="*/ 287184 h 287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287221">
                  <a:moveTo>
                    <a:pt x="-88" y="-38"/>
                  </a:moveTo>
                  <a:lnTo>
                    <a:pt x="-88" y="287184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D582983-0C5D-9A3D-E469-1D9A98864B1E}"/>
                </a:ext>
              </a:extLst>
            </p:cNvPr>
            <p:cNvSpPr/>
            <p:nvPr/>
          </p:nvSpPr>
          <p:spPr>
            <a:xfrm>
              <a:off x="1567900" y="4110767"/>
              <a:ext cx="21627" cy="456892"/>
            </a:xfrm>
            <a:custGeom>
              <a:avLst/>
              <a:gdLst>
                <a:gd name="connsiteX0" fmla="*/ -89 w 21627"/>
                <a:gd name="connsiteY0" fmla="*/ -37 h 456892"/>
                <a:gd name="connsiteX1" fmla="*/ -89 w 21627"/>
                <a:gd name="connsiteY1" fmla="*/ 456855 h 45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456892">
                  <a:moveTo>
                    <a:pt x="-89" y="-37"/>
                  </a:moveTo>
                  <a:lnTo>
                    <a:pt x="-89" y="456855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639CCB5-E8B4-4751-0132-28C2793B340F}"/>
                </a:ext>
              </a:extLst>
            </p:cNvPr>
            <p:cNvSpPr/>
            <p:nvPr/>
          </p:nvSpPr>
          <p:spPr>
            <a:xfrm>
              <a:off x="3236918" y="4391191"/>
              <a:ext cx="21627" cy="58775"/>
            </a:xfrm>
            <a:custGeom>
              <a:avLst/>
              <a:gdLst>
                <a:gd name="connsiteX0" fmla="*/ -89 w 21627"/>
                <a:gd name="connsiteY0" fmla="*/ -38 h 58775"/>
                <a:gd name="connsiteX1" fmla="*/ -89 w 21627"/>
                <a:gd name="connsiteY1" fmla="*/ 587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-38"/>
                  </a:moveTo>
                  <a:lnTo>
                    <a:pt x="-89" y="587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C5CE4614-CD72-6FC3-F175-A0BB883ED53D}"/>
                </a:ext>
              </a:extLst>
            </p:cNvPr>
            <p:cNvSpPr/>
            <p:nvPr/>
          </p:nvSpPr>
          <p:spPr>
            <a:xfrm>
              <a:off x="3236918" y="4332415"/>
              <a:ext cx="21627" cy="58775"/>
            </a:xfrm>
            <a:custGeom>
              <a:avLst/>
              <a:gdLst>
                <a:gd name="connsiteX0" fmla="*/ -89 w 21627"/>
                <a:gd name="connsiteY0" fmla="*/ 58738 h 58775"/>
                <a:gd name="connsiteX1" fmla="*/ -89 w 21627"/>
                <a:gd name="connsiteY1" fmla="*/ -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58738"/>
                  </a:moveTo>
                  <a:lnTo>
                    <a:pt x="-8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0FEB642A-DA20-196A-3524-B63C3CCD0C36}"/>
                </a:ext>
              </a:extLst>
            </p:cNvPr>
            <p:cNvSpPr/>
            <p:nvPr/>
          </p:nvSpPr>
          <p:spPr>
            <a:xfrm>
              <a:off x="1901833" y="3653874"/>
              <a:ext cx="21627" cy="560847"/>
            </a:xfrm>
            <a:custGeom>
              <a:avLst/>
              <a:gdLst>
                <a:gd name="connsiteX0" fmla="*/ -88 w 21627"/>
                <a:gd name="connsiteY0" fmla="*/ -38 h 560847"/>
                <a:gd name="connsiteX1" fmla="*/ -88 w 21627"/>
                <a:gd name="connsiteY1" fmla="*/ 560810 h 560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60847">
                  <a:moveTo>
                    <a:pt x="-88" y="-38"/>
                  </a:moveTo>
                  <a:lnTo>
                    <a:pt x="-88" y="560810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1D84B74-4E0C-131C-E2C1-0D9888154A62}"/>
                </a:ext>
              </a:extLst>
            </p:cNvPr>
            <p:cNvSpPr/>
            <p:nvPr/>
          </p:nvSpPr>
          <p:spPr>
            <a:xfrm>
              <a:off x="2569267" y="3597365"/>
              <a:ext cx="21627" cy="499805"/>
            </a:xfrm>
            <a:custGeom>
              <a:avLst/>
              <a:gdLst>
                <a:gd name="connsiteX0" fmla="*/ -88 w 21627"/>
                <a:gd name="connsiteY0" fmla="*/ -37 h 499805"/>
                <a:gd name="connsiteX1" fmla="*/ -88 w 21627"/>
                <a:gd name="connsiteY1" fmla="*/ 499769 h 49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499805">
                  <a:moveTo>
                    <a:pt x="-88" y="-37"/>
                  </a:moveTo>
                  <a:lnTo>
                    <a:pt x="-88" y="499769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196E772-5BFB-29E5-E3D2-09B0FE873C14}"/>
                </a:ext>
              </a:extLst>
            </p:cNvPr>
            <p:cNvSpPr/>
            <p:nvPr/>
          </p:nvSpPr>
          <p:spPr>
            <a:xfrm>
              <a:off x="3236918" y="3861926"/>
              <a:ext cx="21627" cy="117693"/>
            </a:xfrm>
            <a:custGeom>
              <a:avLst/>
              <a:gdLst>
                <a:gd name="connsiteX0" fmla="*/ -89 w 21627"/>
                <a:gd name="connsiteY0" fmla="*/ -38 h 117693"/>
                <a:gd name="connsiteX1" fmla="*/ -89 w 21627"/>
                <a:gd name="connsiteY1" fmla="*/ 117655 h 11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693">
                  <a:moveTo>
                    <a:pt x="-89" y="-38"/>
                  </a:moveTo>
                  <a:lnTo>
                    <a:pt x="-89" y="117655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CCA9912-A1CE-87E2-80E8-42EDEE3BD416}"/>
                </a:ext>
              </a:extLst>
            </p:cNvPr>
            <p:cNvSpPr/>
            <p:nvPr/>
          </p:nvSpPr>
          <p:spPr>
            <a:xfrm>
              <a:off x="3236918" y="3744375"/>
              <a:ext cx="21627" cy="117551"/>
            </a:xfrm>
            <a:custGeom>
              <a:avLst/>
              <a:gdLst>
                <a:gd name="connsiteX0" fmla="*/ -89 w 21627"/>
                <a:gd name="connsiteY0" fmla="*/ 117514 h 117551"/>
                <a:gd name="connsiteX1" fmla="*/ -89 w 21627"/>
                <a:gd name="connsiteY1" fmla="*/ -37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551">
                  <a:moveTo>
                    <a:pt x="-89" y="117514"/>
                  </a:moveTo>
                  <a:lnTo>
                    <a:pt x="-8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C1D654B-B093-07E3-067E-1251C3A5B0C6}"/>
                </a:ext>
              </a:extLst>
            </p:cNvPr>
            <p:cNvSpPr/>
            <p:nvPr/>
          </p:nvSpPr>
          <p:spPr>
            <a:xfrm>
              <a:off x="2569267" y="3597365"/>
              <a:ext cx="21627" cy="29458"/>
            </a:xfrm>
            <a:custGeom>
              <a:avLst/>
              <a:gdLst>
                <a:gd name="connsiteX0" fmla="*/ -88 w 21627"/>
                <a:gd name="connsiteY0" fmla="*/ -37 h 29458"/>
                <a:gd name="connsiteX1" fmla="*/ -88 w 21627"/>
                <a:gd name="connsiteY1" fmla="*/ 29421 h 2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29458">
                  <a:moveTo>
                    <a:pt x="-88" y="-37"/>
                  </a:moveTo>
                  <a:lnTo>
                    <a:pt x="-88" y="29421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F24FE822-CD74-76BA-7BB7-2044C5D2E62F}"/>
                </a:ext>
              </a:extLst>
            </p:cNvPr>
            <p:cNvSpPr/>
            <p:nvPr/>
          </p:nvSpPr>
          <p:spPr>
            <a:xfrm>
              <a:off x="3236918" y="3450355"/>
              <a:ext cx="21627" cy="58775"/>
            </a:xfrm>
            <a:custGeom>
              <a:avLst/>
              <a:gdLst>
                <a:gd name="connsiteX0" fmla="*/ -89 w 21627"/>
                <a:gd name="connsiteY0" fmla="*/ -38 h 58775"/>
                <a:gd name="connsiteX1" fmla="*/ -89 w 21627"/>
                <a:gd name="connsiteY1" fmla="*/ 587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-38"/>
                  </a:moveTo>
                  <a:lnTo>
                    <a:pt x="-89" y="587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BCFF22B5-A472-CFB4-01E7-81D5B97FFFFD}"/>
                </a:ext>
              </a:extLst>
            </p:cNvPr>
            <p:cNvSpPr/>
            <p:nvPr/>
          </p:nvSpPr>
          <p:spPr>
            <a:xfrm>
              <a:off x="3236918" y="3391579"/>
              <a:ext cx="21627" cy="58775"/>
            </a:xfrm>
            <a:custGeom>
              <a:avLst/>
              <a:gdLst>
                <a:gd name="connsiteX0" fmla="*/ -89 w 21627"/>
                <a:gd name="connsiteY0" fmla="*/ 58738 h 58775"/>
                <a:gd name="connsiteX1" fmla="*/ -89 w 21627"/>
                <a:gd name="connsiteY1" fmla="*/ -37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58738"/>
                  </a:moveTo>
                  <a:lnTo>
                    <a:pt x="-8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0C32B41-C98D-2A6C-E6A0-7BB354C2FA91}"/>
                </a:ext>
              </a:extLst>
            </p:cNvPr>
            <p:cNvSpPr/>
            <p:nvPr/>
          </p:nvSpPr>
          <p:spPr>
            <a:xfrm>
              <a:off x="2903201" y="3273886"/>
              <a:ext cx="21627" cy="88234"/>
            </a:xfrm>
            <a:custGeom>
              <a:avLst/>
              <a:gdLst>
                <a:gd name="connsiteX0" fmla="*/ -88 w 21627"/>
                <a:gd name="connsiteY0" fmla="*/ 88197 h 88234"/>
                <a:gd name="connsiteX1" fmla="*/ -88 w 21627"/>
                <a:gd name="connsiteY1" fmla="*/ -38 h 88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88234">
                  <a:moveTo>
                    <a:pt x="-88" y="88197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CC94FC2-FE12-8B3D-1F30-A83100B0C27A}"/>
                </a:ext>
              </a:extLst>
            </p:cNvPr>
            <p:cNvSpPr/>
            <p:nvPr/>
          </p:nvSpPr>
          <p:spPr>
            <a:xfrm>
              <a:off x="3236918" y="3038783"/>
              <a:ext cx="21627" cy="117551"/>
            </a:xfrm>
            <a:custGeom>
              <a:avLst/>
              <a:gdLst>
                <a:gd name="connsiteX0" fmla="*/ -89 w 21627"/>
                <a:gd name="connsiteY0" fmla="*/ -38 h 117551"/>
                <a:gd name="connsiteX1" fmla="*/ -89 w 21627"/>
                <a:gd name="connsiteY1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551">
                  <a:moveTo>
                    <a:pt x="-89" y="-38"/>
                  </a:moveTo>
                  <a:lnTo>
                    <a:pt x="-89" y="117514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99F8704-D0F8-1964-1C1A-9B3438F3E39B}"/>
                </a:ext>
              </a:extLst>
            </p:cNvPr>
            <p:cNvSpPr/>
            <p:nvPr/>
          </p:nvSpPr>
          <p:spPr>
            <a:xfrm>
              <a:off x="3236918" y="2921090"/>
              <a:ext cx="21627" cy="117693"/>
            </a:xfrm>
            <a:custGeom>
              <a:avLst/>
              <a:gdLst>
                <a:gd name="connsiteX0" fmla="*/ -89 w 21627"/>
                <a:gd name="connsiteY0" fmla="*/ 117655 h 117693"/>
                <a:gd name="connsiteX1" fmla="*/ -89 w 21627"/>
                <a:gd name="connsiteY1" fmla="*/ -37 h 11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693">
                  <a:moveTo>
                    <a:pt x="-89" y="117655"/>
                  </a:moveTo>
                  <a:lnTo>
                    <a:pt x="-89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239783C-1A7A-EA30-CCED-9E0D7039FC15}"/>
                </a:ext>
              </a:extLst>
            </p:cNvPr>
            <p:cNvSpPr/>
            <p:nvPr/>
          </p:nvSpPr>
          <p:spPr>
            <a:xfrm>
              <a:off x="2235550" y="2411937"/>
              <a:ext cx="21627" cy="391601"/>
            </a:xfrm>
            <a:custGeom>
              <a:avLst/>
              <a:gdLst>
                <a:gd name="connsiteX0" fmla="*/ -88 w 21627"/>
                <a:gd name="connsiteY0" fmla="*/ -38 h 391601"/>
                <a:gd name="connsiteX1" fmla="*/ -88 w 21627"/>
                <a:gd name="connsiteY1" fmla="*/ 391564 h 39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391601">
                  <a:moveTo>
                    <a:pt x="-88" y="-38"/>
                  </a:moveTo>
                  <a:lnTo>
                    <a:pt x="-88" y="391564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1C94414-BDBA-0E90-5FCB-765C703ADC47}"/>
                </a:ext>
              </a:extLst>
            </p:cNvPr>
            <p:cNvSpPr/>
            <p:nvPr/>
          </p:nvSpPr>
          <p:spPr>
            <a:xfrm>
              <a:off x="3236918" y="2627070"/>
              <a:ext cx="21627" cy="58917"/>
            </a:xfrm>
            <a:custGeom>
              <a:avLst/>
              <a:gdLst>
                <a:gd name="connsiteX0" fmla="*/ -89 w 21627"/>
                <a:gd name="connsiteY0" fmla="*/ -38 h 58917"/>
                <a:gd name="connsiteX1" fmla="*/ -89 w 21627"/>
                <a:gd name="connsiteY1" fmla="*/ 58880 h 5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917">
                  <a:moveTo>
                    <a:pt x="-89" y="-38"/>
                  </a:moveTo>
                  <a:lnTo>
                    <a:pt x="-89" y="58880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6B4DC51-F621-6267-BECC-40EE4F315440}"/>
                </a:ext>
              </a:extLst>
            </p:cNvPr>
            <p:cNvSpPr/>
            <p:nvPr/>
          </p:nvSpPr>
          <p:spPr>
            <a:xfrm>
              <a:off x="3236918" y="2568294"/>
              <a:ext cx="21627" cy="58775"/>
            </a:xfrm>
            <a:custGeom>
              <a:avLst/>
              <a:gdLst>
                <a:gd name="connsiteX0" fmla="*/ -89 w 21627"/>
                <a:gd name="connsiteY0" fmla="*/ 58738 h 58775"/>
                <a:gd name="connsiteX1" fmla="*/ -89 w 21627"/>
                <a:gd name="connsiteY1" fmla="*/ -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58738"/>
                  </a:moveTo>
                  <a:lnTo>
                    <a:pt x="-8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F22E003F-37D5-8771-0E3C-CB57F1D12A0F}"/>
                </a:ext>
              </a:extLst>
            </p:cNvPr>
            <p:cNvSpPr/>
            <p:nvPr/>
          </p:nvSpPr>
          <p:spPr>
            <a:xfrm>
              <a:off x="2569267" y="1805060"/>
              <a:ext cx="21627" cy="645682"/>
            </a:xfrm>
            <a:custGeom>
              <a:avLst/>
              <a:gdLst>
                <a:gd name="connsiteX0" fmla="*/ -88 w 21627"/>
                <a:gd name="connsiteY0" fmla="*/ -38 h 645682"/>
                <a:gd name="connsiteX1" fmla="*/ -88 w 21627"/>
                <a:gd name="connsiteY1" fmla="*/ 645645 h 64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645682">
                  <a:moveTo>
                    <a:pt x="-88" y="-38"/>
                  </a:moveTo>
                  <a:lnTo>
                    <a:pt x="-88" y="645645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7EED05A-F491-8613-F15B-C0DBCCBBB6AC}"/>
                </a:ext>
              </a:extLst>
            </p:cNvPr>
            <p:cNvSpPr/>
            <p:nvPr/>
          </p:nvSpPr>
          <p:spPr>
            <a:xfrm>
              <a:off x="3236918" y="2274274"/>
              <a:ext cx="21627" cy="58775"/>
            </a:xfrm>
            <a:custGeom>
              <a:avLst/>
              <a:gdLst>
                <a:gd name="connsiteX0" fmla="*/ -89 w 21627"/>
                <a:gd name="connsiteY0" fmla="*/ -38 h 58775"/>
                <a:gd name="connsiteX1" fmla="*/ -89 w 21627"/>
                <a:gd name="connsiteY1" fmla="*/ 587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-38"/>
                  </a:moveTo>
                  <a:lnTo>
                    <a:pt x="-89" y="587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7F8C5CC-FFF8-DAE6-B0A4-C2448887D311}"/>
                </a:ext>
              </a:extLst>
            </p:cNvPr>
            <p:cNvSpPr/>
            <p:nvPr/>
          </p:nvSpPr>
          <p:spPr>
            <a:xfrm>
              <a:off x="3236918" y="2215499"/>
              <a:ext cx="21627" cy="58775"/>
            </a:xfrm>
            <a:custGeom>
              <a:avLst/>
              <a:gdLst>
                <a:gd name="connsiteX0" fmla="*/ -89 w 21627"/>
                <a:gd name="connsiteY0" fmla="*/ 58738 h 58775"/>
                <a:gd name="connsiteX1" fmla="*/ -89 w 21627"/>
                <a:gd name="connsiteY1" fmla="*/ -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58738"/>
                  </a:moveTo>
                  <a:lnTo>
                    <a:pt x="-8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8B33EE1-48EC-B13A-20A5-77E998E488AF}"/>
                </a:ext>
              </a:extLst>
            </p:cNvPr>
            <p:cNvSpPr/>
            <p:nvPr/>
          </p:nvSpPr>
          <p:spPr>
            <a:xfrm>
              <a:off x="2903201" y="2097947"/>
              <a:ext cx="21627" cy="19544"/>
            </a:xfrm>
            <a:custGeom>
              <a:avLst/>
              <a:gdLst>
                <a:gd name="connsiteX0" fmla="*/ -88 w 21627"/>
                <a:gd name="connsiteY0" fmla="*/ 19507 h 19544"/>
                <a:gd name="connsiteX1" fmla="*/ -88 w 21627"/>
                <a:gd name="connsiteY1" fmla="*/ -38 h 19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9544">
                  <a:moveTo>
                    <a:pt x="-88" y="19507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ED9622F9-F29D-825F-68F8-5403BCC1C88F}"/>
                </a:ext>
              </a:extLst>
            </p:cNvPr>
            <p:cNvSpPr/>
            <p:nvPr/>
          </p:nvSpPr>
          <p:spPr>
            <a:xfrm>
              <a:off x="2903201" y="1980254"/>
              <a:ext cx="21627" cy="137237"/>
            </a:xfrm>
            <a:custGeom>
              <a:avLst/>
              <a:gdLst>
                <a:gd name="connsiteX0" fmla="*/ -88 w 21627"/>
                <a:gd name="connsiteY0" fmla="*/ 137200 h 137237"/>
                <a:gd name="connsiteX1" fmla="*/ -88 w 21627"/>
                <a:gd name="connsiteY1" fmla="*/ -38 h 13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37237">
                  <a:moveTo>
                    <a:pt x="-88" y="137200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21D4DC3-586F-B964-F8A9-BD6D52889A7A}"/>
                </a:ext>
              </a:extLst>
            </p:cNvPr>
            <p:cNvSpPr/>
            <p:nvPr/>
          </p:nvSpPr>
          <p:spPr>
            <a:xfrm>
              <a:off x="2903201" y="1671505"/>
              <a:ext cx="21627" cy="191198"/>
            </a:xfrm>
            <a:custGeom>
              <a:avLst/>
              <a:gdLst>
                <a:gd name="connsiteX0" fmla="*/ -88 w 21627"/>
                <a:gd name="connsiteY0" fmla="*/ -38 h 191198"/>
                <a:gd name="connsiteX1" fmla="*/ -88 w 21627"/>
                <a:gd name="connsiteY1" fmla="*/ 191161 h 191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91198">
                  <a:moveTo>
                    <a:pt x="-88" y="-38"/>
                  </a:moveTo>
                  <a:lnTo>
                    <a:pt x="-88" y="191161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6437FCF-09C7-335E-CE42-F290CB01D4BB}"/>
                </a:ext>
              </a:extLst>
            </p:cNvPr>
            <p:cNvSpPr/>
            <p:nvPr/>
          </p:nvSpPr>
          <p:spPr>
            <a:xfrm>
              <a:off x="2903201" y="1671505"/>
              <a:ext cx="21627" cy="73505"/>
            </a:xfrm>
            <a:custGeom>
              <a:avLst/>
              <a:gdLst>
                <a:gd name="connsiteX0" fmla="*/ -88 w 21627"/>
                <a:gd name="connsiteY0" fmla="*/ -38 h 73505"/>
                <a:gd name="connsiteX1" fmla="*/ -88 w 21627"/>
                <a:gd name="connsiteY1" fmla="*/ 73467 h 7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73505">
                  <a:moveTo>
                    <a:pt x="-88" y="-38"/>
                  </a:moveTo>
                  <a:lnTo>
                    <a:pt x="-88" y="7346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90C629E-5C1B-9B55-58E5-5A1A8B460472}"/>
                </a:ext>
              </a:extLst>
            </p:cNvPr>
            <p:cNvSpPr/>
            <p:nvPr/>
          </p:nvSpPr>
          <p:spPr>
            <a:xfrm>
              <a:off x="2903201" y="1627458"/>
              <a:ext cx="21627" cy="44046"/>
            </a:xfrm>
            <a:custGeom>
              <a:avLst/>
              <a:gdLst>
                <a:gd name="connsiteX0" fmla="*/ -88 w 21627"/>
                <a:gd name="connsiteY0" fmla="*/ 44009 h 44046"/>
                <a:gd name="connsiteX1" fmla="*/ -88 w 21627"/>
                <a:gd name="connsiteY1" fmla="*/ -38 h 44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44046">
                  <a:moveTo>
                    <a:pt x="-88" y="44009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55D9F73-94B3-5E03-6107-A561149E7772}"/>
                </a:ext>
              </a:extLst>
            </p:cNvPr>
            <p:cNvSpPr/>
            <p:nvPr/>
          </p:nvSpPr>
          <p:spPr>
            <a:xfrm>
              <a:off x="3236918" y="1451131"/>
              <a:ext cx="21627" cy="58775"/>
            </a:xfrm>
            <a:custGeom>
              <a:avLst/>
              <a:gdLst>
                <a:gd name="connsiteX0" fmla="*/ -89 w 21627"/>
                <a:gd name="connsiteY0" fmla="*/ -38 h 58775"/>
                <a:gd name="connsiteX1" fmla="*/ -89 w 21627"/>
                <a:gd name="connsiteY1" fmla="*/ 587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-38"/>
                  </a:moveTo>
                  <a:lnTo>
                    <a:pt x="-89" y="587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5F208BF0-426E-336B-DC1F-7A3FC5C3FDD1}"/>
                </a:ext>
              </a:extLst>
            </p:cNvPr>
            <p:cNvSpPr/>
            <p:nvPr/>
          </p:nvSpPr>
          <p:spPr>
            <a:xfrm>
              <a:off x="3236918" y="1392214"/>
              <a:ext cx="21627" cy="58917"/>
            </a:xfrm>
            <a:custGeom>
              <a:avLst/>
              <a:gdLst>
                <a:gd name="connsiteX0" fmla="*/ -89 w 21627"/>
                <a:gd name="connsiteY0" fmla="*/ 58880 h 58917"/>
                <a:gd name="connsiteX1" fmla="*/ -89 w 21627"/>
                <a:gd name="connsiteY1" fmla="*/ -38 h 5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917">
                  <a:moveTo>
                    <a:pt x="-89" y="58880"/>
                  </a:moveTo>
                  <a:lnTo>
                    <a:pt x="-8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765FD253-DE89-7AB5-4091-D8B8C4B0A8B1}"/>
                </a:ext>
              </a:extLst>
            </p:cNvPr>
            <p:cNvSpPr/>
            <p:nvPr/>
          </p:nvSpPr>
          <p:spPr>
            <a:xfrm>
              <a:off x="2903201" y="980642"/>
              <a:ext cx="21627" cy="294020"/>
            </a:xfrm>
            <a:custGeom>
              <a:avLst/>
              <a:gdLst>
                <a:gd name="connsiteX0" fmla="*/ -88 w 21627"/>
                <a:gd name="connsiteY0" fmla="*/ -38 h 294020"/>
                <a:gd name="connsiteX1" fmla="*/ -88 w 21627"/>
                <a:gd name="connsiteY1" fmla="*/ 293983 h 29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294020">
                  <a:moveTo>
                    <a:pt x="-88" y="-38"/>
                  </a:moveTo>
                  <a:lnTo>
                    <a:pt x="-88" y="293983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D5C1459D-7053-59CE-4D4B-352D11222B2F}"/>
                </a:ext>
              </a:extLst>
            </p:cNvPr>
            <p:cNvSpPr/>
            <p:nvPr/>
          </p:nvSpPr>
          <p:spPr>
            <a:xfrm>
              <a:off x="2903201" y="980642"/>
              <a:ext cx="21627" cy="176468"/>
            </a:xfrm>
            <a:custGeom>
              <a:avLst/>
              <a:gdLst>
                <a:gd name="connsiteX0" fmla="*/ -88 w 21627"/>
                <a:gd name="connsiteY0" fmla="*/ -38 h 176468"/>
                <a:gd name="connsiteX1" fmla="*/ -88 w 21627"/>
                <a:gd name="connsiteY1" fmla="*/ 176431 h 1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76468">
                  <a:moveTo>
                    <a:pt x="-88" y="-38"/>
                  </a:moveTo>
                  <a:lnTo>
                    <a:pt x="-88" y="176431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F20D6998-F9B1-6A45-FEB8-A0F8535383C1}"/>
                </a:ext>
              </a:extLst>
            </p:cNvPr>
            <p:cNvSpPr/>
            <p:nvPr/>
          </p:nvSpPr>
          <p:spPr>
            <a:xfrm>
              <a:off x="3236918" y="980642"/>
              <a:ext cx="21627" cy="58775"/>
            </a:xfrm>
            <a:custGeom>
              <a:avLst/>
              <a:gdLst>
                <a:gd name="connsiteX0" fmla="*/ -89 w 21627"/>
                <a:gd name="connsiteY0" fmla="*/ -38 h 58775"/>
                <a:gd name="connsiteX1" fmla="*/ -89 w 21627"/>
                <a:gd name="connsiteY1" fmla="*/ 587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-38"/>
                  </a:moveTo>
                  <a:lnTo>
                    <a:pt x="-89" y="587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B555AE9-2914-7E21-F5FE-B01E01CD4110}"/>
                </a:ext>
              </a:extLst>
            </p:cNvPr>
            <p:cNvSpPr/>
            <p:nvPr/>
          </p:nvSpPr>
          <p:spPr>
            <a:xfrm>
              <a:off x="3236918" y="921867"/>
              <a:ext cx="21627" cy="58775"/>
            </a:xfrm>
            <a:custGeom>
              <a:avLst/>
              <a:gdLst>
                <a:gd name="connsiteX0" fmla="*/ -89 w 21627"/>
                <a:gd name="connsiteY0" fmla="*/ 58738 h 58775"/>
                <a:gd name="connsiteX1" fmla="*/ -89 w 21627"/>
                <a:gd name="connsiteY1" fmla="*/ -38 h 5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8775">
                  <a:moveTo>
                    <a:pt x="-89" y="58738"/>
                  </a:moveTo>
                  <a:lnTo>
                    <a:pt x="-8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5489EDFD-BEBF-32D3-82F0-A4CD83C1C061}"/>
                </a:ext>
              </a:extLst>
            </p:cNvPr>
            <p:cNvSpPr/>
            <p:nvPr/>
          </p:nvSpPr>
          <p:spPr>
            <a:xfrm>
              <a:off x="2903201" y="804174"/>
              <a:ext cx="21627" cy="176468"/>
            </a:xfrm>
            <a:custGeom>
              <a:avLst/>
              <a:gdLst>
                <a:gd name="connsiteX0" fmla="*/ -88 w 21627"/>
                <a:gd name="connsiteY0" fmla="*/ 176431 h 176468"/>
                <a:gd name="connsiteX1" fmla="*/ -88 w 21627"/>
                <a:gd name="connsiteY1" fmla="*/ -38 h 1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76468">
                  <a:moveTo>
                    <a:pt x="-88" y="176431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A2B3D11-08D0-5625-E2CB-7709966C07B4}"/>
                </a:ext>
              </a:extLst>
            </p:cNvPr>
            <p:cNvSpPr/>
            <p:nvPr/>
          </p:nvSpPr>
          <p:spPr>
            <a:xfrm>
              <a:off x="2903201" y="686622"/>
              <a:ext cx="21627" cy="294020"/>
            </a:xfrm>
            <a:custGeom>
              <a:avLst/>
              <a:gdLst>
                <a:gd name="connsiteX0" fmla="*/ -88 w 21627"/>
                <a:gd name="connsiteY0" fmla="*/ 293983 h 294020"/>
                <a:gd name="connsiteX1" fmla="*/ -88 w 21627"/>
                <a:gd name="connsiteY1" fmla="*/ -38 h 29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294020">
                  <a:moveTo>
                    <a:pt x="-88" y="293983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5122ADC7-0779-20A1-132E-427EE591B3AB}"/>
                </a:ext>
              </a:extLst>
            </p:cNvPr>
            <p:cNvSpPr/>
            <p:nvPr/>
          </p:nvSpPr>
          <p:spPr>
            <a:xfrm>
              <a:off x="566532" y="5543902"/>
              <a:ext cx="21627" cy="825975"/>
            </a:xfrm>
            <a:custGeom>
              <a:avLst/>
              <a:gdLst>
                <a:gd name="connsiteX0" fmla="*/ -88 w 21627"/>
                <a:gd name="connsiteY0" fmla="*/ -37 h 825975"/>
                <a:gd name="connsiteX1" fmla="*/ -88 w 21627"/>
                <a:gd name="connsiteY1" fmla="*/ 825938 h 82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825975">
                  <a:moveTo>
                    <a:pt x="-88" y="-37"/>
                  </a:moveTo>
                  <a:lnTo>
                    <a:pt x="-88" y="8259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671A6E-BBEA-0B73-EB1D-33D7B6AF660F}"/>
                </a:ext>
              </a:extLst>
            </p:cNvPr>
            <p:cNvSpPr/>
            <p:nvPr/>
          </p:nvSpPr>
          <p:spPr>
            <a:xfrm>
              <a:off x="2235550" y="6369878"/>
              <a:ext cx="21627" cy="138229"/>
            </a:xfrm>
            <a:custGeom>
              <a:avLst/>
              <a:gdLst>
                <a:gd name="connsiteX0" fmla="*/ -88 w 21627"/>
                <a:gd name="connsiteY0" fmla="*/ -38 h 138229"/>
                <a:gd name="connsiteX1" fmla="*/ -88 w 21627"/>
                <a:gd name="connsiteY1" fmla="*/ 138191 h 13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38229">
                  <a:moveTo>
                    <a:pt x="-88" y="-38"/>
                  </a:moveTo>
                  <a:lnTo>
                    <a:pt x="-88" y="138191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85C7AE6-9880-485F-A711-D9DC7AFC85CA}"/>
                </a:ext>
              </a:extLst>
            </p:cNvPr>
            <p:cNvSpPr/>
            <p:nvPr/>
          </p:nvSpPr>
          <p:spPr>
            <a:xfrm>
              <a:off x="2235550" y="6199358"/>
              <a:ext cx="21627" cy="170520"/>
            </a:xfrm>
            <a:custGeom>
              <a:avLst/>
              <a:gdLst>
                <a:gd name="connsiteX0" fmla="*/ -88 w 21627"/>
                <a:gd name="connsiteY0" fmla="*/ 170483 h 170520"/>
                <a:gd name="connsiteX1" fmla="*/ -88 w 21627"/>
                <a:gd name="connsiteY1" fmla="*/ -37 h 17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70520">
                  <a:moveTo>
                    <a:pt x="-88" y="170483"/>
                  </a:moveTo>
                  <a:lnTo>
                    <a:pt x="-88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AA72328-B66B-4523-5C34-8FAF0C546BB9}"/>
                </a:ext>
              </a:extLst>
            </p:cNvPr>
            <p:cNvSpPr/>
            <p:nvPr/>
          </p:nvSpPr>
          <p:spPr>
            <a:xfrm>
              <a:off x="2569267" y="6067077"/>
              <a:ext cx="21627" cy="132280"/>
            </a:xfrm>
            <a:custGeom>
              <a:avLst/>
              <a:gdLst>
                <a:gd name="connsiteX0" fmla="*/ -88 w 21627"/>
                <a:gd name="connsiteY0" fmla="*/ 132243 h 132280"/>
                <a:gd name="connsiteX1" fmla="*/ -88 w 21627"/>
                <a:gd name="connsiteY1" fmla="*/ -37 h 13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32280">
                  <a:moveTo>
                    <a:pt x="-88" y="132243"/>
                  </a:moveTo>
                  <a:lnTo>
                    <a:pt x="-88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18B82838-4E91-F1D4-7C5E-34F9188D73A4}"/>
                </a:ext>
              </a:extLst>
            </p:cNvPr>
            <p:cNvSpPr/>
            <p:nvPr/>
          </p:nvSpPr>
          <p:spPr>
            <a:xfrm>
              <a:off x="2903201" y="6067077"/>
              <a:ext cx="21627" cy="88234"/>
            </a:xfrm>
            <a:custGeom>
              <a:avLst/>
              <a:gdLst>
                <a:gd name="connsiteX0" fmla="*/ -88 w 21627"/>
                <a:gd name="connsiteY0" fmla="*/ -37 h 88234"/>
                <a:gd name="connsiteX1" fmla="*/ -88 w 21627"/>
                <a:gd name="connsiteY1" fmla="*/ 88197 h 88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88234">
                  <a:moveTo>
                    <a:pt x="-88" y="-37"/>
                  </a:moveTo>
                  <a:lnTo>
                    <a:pt x="-88" y="8819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133020-07B0-0C1B-72FB-751735459E5E}"/>
                </a:ext>
              </a:extLst>
            </p:cNvPr>
            <p:cNvSpPr/>
            <p:nvPr/>
          </p:nvSpPr>
          <p:spPr>
            <a:xfrm>
              <a:off x="2235550" y="5655505"/>
              <a:ext cx="21627" cy="714372"/>
            </a:xfrm>
            <a:custGeom>
              <a:avLst/>
              <a:gdLst>
                <a:gd name="connsiteX0" fmla="*/ -88 w 21627"/>
                <a:gd name="connsiteY0" fmla="*/ 714335 h 714372"/>
                <a:gd name="connsiteX1" fmla="*/ -88 w 21627"/>
                <a:gd name="connsiteY1" fmla="*/ -37 h 714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714372">
                  <a:moveTo>
                    <a:pt x="-88" y="714335"/>
                  </a:moveTo>
                  <a:lnTo>
                    <a:pt x="-88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02B0C4E-30B5-9F0E-BC5E-BC45EB808FE8}"/>
                </a:ext>
              </a:extLst>
            </p:cNvPr>
            <p:cNvSpPr/>
            <p:nvPr/>
          </p:nvSpPr>
          <p:spPr>
            <a:xfrm>
              <a:off x="2569267" y="5655505"/>
              <a:ext cx="21627" cy="147010"/>
            </a:xfrm>
            <a:custGeom>
              <a:avLst/>
              <a:gdLst>
                <a:gd name="connsiteX0" fmla="*/ -88 w 21627"/>
                <a:gd name="connsiteY0" fmla="*/ -37 h 147010"/>
                <a:gd name="connsiteX1" fmla="*/ -88 w 21627"/>
                <a:gd name="connsiteY1" fmla="*/ 146972 h 147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47010">
                  <a:moveTo>
                    <a:pt x="-88" y="-37"/>
                  </a:moveTo>
                  <a:lnTo>
                    <a:pt x="-88" y="146972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F1442A8F-BB19-2A3D-4DB2-CE2FCE1ADC24}"/>
                </a:ext>
              </a:extLst>
            </p:cNvPr>
            <p:cNvSpPr/>
            <p:nvPr/>
          </p:nvSpPr>
          <p:spPr>
            <a:xfrm>
              <a:off x="2569267" y="5508495"/>
              <a:ext cx="21627" cy="147010"/>
            </a:xfrm>
            <a:custGeom>
              <a:avLst/>
              <a:gdLst>
                <a:gd name="connsiteX0" fmla="*/ -88 w 21627"/>
                <a:gd name="connsiteY0" fmla="*/ 146973 h 147010"/>
                <a:gd name="connsiteX1" fmla="*/ -88 w 21627"/>
                <a:gd name="connsiteY1" fmla="*/ -37 h 147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47010">
                  <a:moveTo>
                    <a:pt x="-88" y="146973"/>
                  </a:moveTo>
                  <a:lnTo>
                    <a:pt x="-88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DEDB883B-EFFD-DA6B-02A4-147D08A4DB89}"/>
                </a:ext>
              </a:extLst>
            </p:cNvPr>
            <p:cNvSpPr/>
            <p:nvPr/>
          </p:nvSpPr>
          <p:spPr>
            <a:xfrm>
              <a:off x="2903201" y="5390802"/>
              <a:ext cx="21627" cy="117693"/>
            </a:xfrm>
            <a:custGeom>
              <a:avLst/>
              <a:gdLst>
                <a:gd name="connsiteX0" fmla="*/ -88 w 21627"/>
                <a:gd name="connsiteY0" fmla="*/ 117656 h 117693"/>
                <a:gd name="connsiteX1" fmla="*/ -88 w 21627"/>
                <a:gd name="connsiteY1" fmla="*/ -37 h 11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693">
                  <a:moveTo>
                    <a:pt x="-88" y="117656"/>
                  </a:moveTo>
                  <a:lnTo>
                    <a:pt x="-88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F9C9A83B-982E-555B-D66C-42D2F0C5D586}"/>
                </a:ext>
              </a:extLst>
            </p:cNvPr>
            <p:cNvSpPr/>
            <p:nvPr/>
          </p:nvSpPr>
          <p:spPr>
            <a:xfrm>
              <a:off x="566532" y="4717927"/>
              <a:ext cx="21627" cy="825975"/>
            </a:xfrm>
            <a:custGeom>
              <a:avLst/>
              <a:gdLst>
                <a:gd name="connsiteX0" fmla="*/ -88 w 21627"/>
                <a:gd name="connsiteY0" fmla="*/ 825938 h 825975"/>
                <a:gd name="connsiteX1" fmla="*/ -88 w 21627"/>
                <a:gd name="connsiteY1" fmla="*/ -38 h 82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825975">
                  <a:moveTo>
                    <a:pt x="-88" y="825938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69AE904-A763-2F31-4274-C95F0E706BFC}"/>
                </a:ext>
              </a:extLst>
            </p:cNvPr>
            <p:cNvSpPr/>
            <p:nvPr/>
          </p:nvSpPr>
          <p:spPr>
            <a:xfrm>
              <a:off x="900465" y="4717927"/>
              <a:ext cx="21627" cy="320079"/>
            </a:xfrm>
            <a:custGeom>
              <a:avLst/>
              <a:gdLst>
                <a:gd name="connsiteX0" fmla="*/ -89 w 21627"/>
                <a:gd name="connsiteY0" fmla="*/ -38 h 320079"/>
                <a:gd name="connsiteX1" fmla="*/ -89 w 21627"/>
                <a:gd name="connsiteY1" fmla="*/ 320042 h 32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320079">
                  <a:moveTo>
                    <a:pt x="-89" y="-38"/>
                  </a:moveTo>
                  <a:lnTo>
                    <a:pt x="-89" y="320042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BF93ACBF-4D7A-A000-999F-C47AD86B4441}"/>
                </a:ext>
              </a:extLst>
            </p:cNvPr>
            <p:cNvSpPr/>
            <p:nvPr/>
          </p:nvSpPr>
          <p:spPr>
            <a:xfrm>
              <a:off x="2903201" y="4920455"/>
              <a:ext cx="21627" cy="117551"/>
            </a:xfrm>
            <a:custGeom>
              <a:avLst/>
              <a:gdLst>
                <a:gd name="connsiteX0" fmla="*/ -88 w 21627"/>
                <a:gd name="connsiteY0" fmla="*/ 117514 h 117551"/>
                <a:gd name="connsiteX1" fmla="*/ -88 w 21627"/>
                <a:gd name="connsiteY1" fmla="*/ -38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17551">
                  <a:moveTo>
                    <a:pt x="-88" y="117514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3FB1A5DC-2302-8338-6364-FF04D492F0D7}"/>
                </a:ext>
              </a:extLst>
            </p:cNvPr>
            <p:cNvSpPr/>
            <p:nvPr/>
          </p:nvSpPr>
          <p:spPr>
            <a:xfrm>
              <a:off x="900465" y="4397989"/>
              <a:ext cx="21627" cy="319938"/>
            </a:xfrm>
            <a:custGeom>
              <a:avLst/>
              <a:gdLst>
                <a:gd name="connsiteX0" fmla="*/ -89 w 21627"/>
                <a:gd name="connsiteY0" fmla="*/ 319901 h 319938"/>
                <a:gd name="connsiteX1" fmla="*/ -89 w 21627"/>
                <a:gd name="connsiteY1" fmla="*/ -38 h 31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319938">
                  <a:moveTo>
                    <a:pt x="-89" y="319901"/>
                  </a:moveTo>
                  <a:lnTo>
                    <a:pt x="-8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E11F365B-38AD-D9EC-2C86-82B5F97B4B53}"/>
                </a:ext>
              </a:extLst>
            </p:cNvPr>
            <p:cNvSpPr/>
            <p:nvPr/>
          </p:nvSpPr>
          <p:spPr>
            <a:xfrm>
              <a:off x="1234182" y="4110767"/>
              <a:ext cx="21627" cy="287221"/>
            </a:xfrm>
            <a:custGeom>
              <a:avLst/>
              <a:gdLst>
                <a:gd name="connsiteX0" fmla="*/ -88 w 21627"/>
                <a:gd name="connsiteY0" fmla="*/ 287184 h 287221"/>
                <a:gd name="connsiteX1" fmla="*/ -88 w 21627"/>
                <a:gd name="connsiteY1" fmla="*/ -37 h 287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287221">
                  <a:moveTo>
                    <a:pt x="-88" y="287184"/>
                  </a:moveTo>
                  <a:lnTo>
                    <a:pt x="-88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DD91640-6E17-BC92-2BB7-63571C4A9970}"/>
                </a:ext>
              </a:extLst>
            </p:cNvPr>
            <p:cNvSpPr/>
            <p:nvPr/>
          </p:nvSpPr>
          <p:spPr>
            <a:xfrm>
              <a:off x="1567900" y="3653874"/>
              <a:ext cx="21627" cy="456892"/>
            </a:xfrm>
            <a:custGeom>
              <a:avLst/>
              <a:gdLst>
                <a:gd name="connsiteX0" fmla="*/ -89 w 21627"/>
                <a:gd name="connsiteY0" fmla="*/ 456855 h 456892"/>
                <a:gd name="connsiteX1" fmla="*/ -89 w 21627"/>
                <a:gd name="connsiteY1" fmla="*/ -38 h 45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456892">
                  <a:moveTo>
                    <a:pt x="-89" y="456855"/>
                  </a:moveTo>
                  <a:lnTo>
                    <a:pt x="-89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14C04DAB-B90B-BC54-AD8F-3079B7069944}"/>
                </a:ext>
              </a:extLst>
            </p:cNvPr>
            <p:cNvSpPr/>
            <p:nvPr/>
          </p:nvSpPr>
          <p:spPr>
            <a:xfrm>
              <a:off x="1901833" y="3653874"/>
              <a:ext cx="21627" cy="737316"/>
            </a:xfrm>
            <a:custGeom>
              <a:avLst/>
              <a:gdLst>
                <a:gd name="connsiteX0" fmla="*/ -88 w 21627"/>
                <a:gd name="connsiteY0" fmla="*/ -38 h 737316"/>
                <a:gd name="connsiteX1" fmla="*/ -88 w 21627"/>
                <a:gd name="connsiteY1" fmla="*/ 737279 h 73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737316">
                  <a:moveTo>
                    <a:pt x="-88" y="-38"/>
                  </a:moveTo>
                  <a:lnTo>
                    <a:pt x="-88" y="737279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530716E-D560-C677-B04C-A081C2CF479D}"/>
                </a:ext>
              </a:extLst>
            </p:cNvPr>
            <p:cNvSpPr/>
            <p:nvPr/>
          </p:nvSpPr>
          <p:spPr>
            <a:xfrm>
              <a:off x="1901833" y="3597365"/>
              <a:ext cx="21627" cy="56509"/>
            </a:xfrm>
            <a:custGeom>
              <a:avLst/>
              <a:gdLst>
                <a:gd name="connsiteX0" fmla="*/ -88 w 21627"/>
                <a:gd name="connsiteY0" fmla="*/ 56472 h 56509"/>
                <a:gd name="connsiteX1" fmla="*/ -88 w 21627"/>
                <a:gd name="connsiteY1" fmla="*/ -37 h 56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6509">
                  <a:moveTo>
                    <a:pt x="-88" y="56472"/>
                  </a:moveTo>
                  <a:lnTo>
                    <a:pt x="-88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5C12E816-BF37-C756-CD5D-4158D965F5EE}"/>
                </a:ext>
              </a:extLst>
            </p:cNvPr>
            <p:cNvSpPr/>
            <p:nvPr/>
          </p:nvSpPr>
          <p:spPr>
            <a:xfrm>
              <a:off x="2569267" y="3597365"/>
              <a:ext cx="21627" cy="264561"/>
            </a:xfrm>
            <a:custGeom>
              <a:avLst/>
              <a:gdLst>
                <a:gd name="connsiteX0" fmla="*/ -88 w 21627"/>
                <a:gd name="connsiteY0" fmla="*/ -37 h 264561"/>
                <a:gd name="connsiteX1" fmla="*/ -88 w 21627"/>
                <a:gd name="connsiteY1" fmla="*/ 264524 h 26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264561">
                  <a:moveTo>
                    <a:pt x="-88" y="-37"/>
                  </a:moveTo>
                  <a:lnTo>
                    <a:pt x="-88" y="264524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9B5C60C3-5BF6-DD4B-0094-B734C0DA84C8}"/>
                </a:ext>
              </a:extLst>
            </p:cNvPr>
            <p:cNvSpPr/>
            <p:nvPr/>
          </p:nvSpPr>
          <p:spPr>
            <a:xfrm>
              <a:off x="2569267" y="3362120"/>
              <a:ext cx="21627" cy="235244"/>
            </a:xfrm>
            <a:custGeom>
              <a:avLst/>
              <a:gdLst>
                <a:gd name="connsiteX0" fmla="*/ -88 w 21627"/>
                <a:gd name="connsiteY0" fmla="*/ 235207 h 235244"/>
                <a:gd name="connsiteX1" fmla="*/ -88 w 21627"/>
                <a:gd name="connsiteY1" fmla="*/ -37 h 23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235244">
                  <a:moveTo>
                    <a:pt x="-88" y="235207"/>
                  </a:moveTo>
                  <a:lnTo>
                    <a:pt x="-88" y="-3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39BD964-0C81-0BD3-F098-42833515387E}"/>
                </a:ext>
              </a:extLst>
            </p:cNvPr>
            <p:cNvSpPr/>
            <p:nvPr/>
          </p:nvSpPr>
          <p:spPr>
            <a:xfrm>
              <a:off x="2903201" y="3362120"/>
              <a:ext cx="21627" cy="88234"/>
            </a:xfrm>
            <a:custGeom>
              <a:avLst/>
              <a:gdLst>
                <a:gd name="connsiteX0" fmla="*/ -88 w 21627"/>
                <a:gd name="connsiteY0" fmla="*/ -37 h 88234"/>
                <a:gd name="connsiteX1" fmla="*/ -88 w 21627"/>
                <a:gd name="connsiteY1" fmla="*/ 88197 h 88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88234">
                  <a:moveTo>
                    <a:pt x="-88" y="-37"/>
                  </a:moveTo>
                  <a:lnTo>
                    <a:pt x="-88" y="88197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16FD060-DCAA-840C-5CAD-4E12E2119BE8}"/>
                </a:ext>
              </a:extLst>
            </p:cNvPr>
            <p:cNvSpPr/>
            <p:nvPr/>
          </p:nvSpPr>
          <p:spPr>
            <a:xfrm>
              <a:off x="2569267" y="3038783"/>
              <a:ext cx="21627" cy="558581"/>
            </a:xfrm>
            <a:custGeom>
              <a:avLst/>
              <a:gdLst>
                <a:gd name="connsiteX0" fmla="*/ -88 w 21627"/>
                <a:gd name="connsiteY0" fmla="*/ 558544 h 558581"/>
                <a:gd name="connsiteX1" fmla="*/ -88 w 21627"/>
                <a:gd name="connsiteY1" fmla="*/ -38 h 55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558581">
                  <a:moveTo>
                    <a:pt x="-88" y="558544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F607036-DD56-6E70-BDF2-9A1E4257CF45}"/>
                </a:ext>
              </a:extLst>
            </p:cNvPr>
            <p:cNvSpPr/>
            <p:nvPr/>
          </p:nvSpPr>
          <p:spPr>
            <a:xfrm>
              <a:off x="1901833" y="2411937"/>
              <a:ext cx="21627" cy="1241937"/>
            </a:xfrm>
            <a:custGeom>
              <a:avLst/>
              <a:gdLst>
                <a:gd name="connsiteX0" fmla="*/ -88 w 21627"/>
                <a:gd name="connsiteY0" fmla="*/ 1241900 h 1241937"/>
                <a:gd name="connsiteX1" fmla="*/ -88 w 21627"/>
                <a:gd name="connsiteY1" fmla="*/ -38 h 124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241937">
                  <a:moveTo>
                    <a:pt x="-88" y="1241900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821C4730-0C49-CD7F-FFA4-9810022E151A}"/>
                </a:ext>
              </a:extLst>
            </p:cNvPr>
            <p:cNvSpPr/>
            <p:nvPr/>
          </p:nvSpPr>
          <p:spPr>
            <a:xfrm>
              <a:off x="2235550" y="2411937"/>
              <a:ext cx="21627" cy="215133"/>
            </a:xfrm>
            <a:custGeom>
              <a:avLst/>
              <a:gdLst>
                <a:gd name="connsiteX0" fmla="*/ -88 w 21627"/>
                <a:gd name="connsiteY0" fmla="*/ -38 h 215133"/>
                <a:gd name="connsiteX1" fmla="*/ -88 w 21627"/>
                <a:gd name="connsiteY1" fmla="*/ 215096 h 21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215133">
                  <a:moveTo>
                    <a:pt x="-88" y="-38"/>
                  </a:moveTo>
                  <a:lnTo>
                    <a:pt x="-88" y="215096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510BFB38-0005-50FB-2457-F63EE546B831}"/>
                </a:ext>
              </a:extLst>
            </p:cNvPr>
            <p:cNvSpPr/>
            <p:nvPr/>
          </p:nvSpPr>
          <p:spPr>
            <a:xfrm>
              <a:off x="2235550" y="1805060"/>
              <a:ext cx="21627" cy="606876"/>
            </a:xfrm>
            <a:custGeom>
              <a:avLst/>
              <a:gdLst>
                <a:gd name="connsiteX0" fmla="*/ -88 w 21627"/>
                <a:gd name="connsiteY0" fmla="*/ 606839 h 606876"/>
                <a:gd name="connsiteX1" fmla="*/ -88 w 21627"/>
                <a:gd name="connsiteY1" fmla="*/ -38 h 60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606876">
                  <a:moveTo>
                    <a:pt x="-88" y="606839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105F3FEB-6408-2E11-C8A2-1D7A3225A5E4}"/>
                </a:ext>
              </a:extLst>
            </p:cNvPr>
            <p:cNvSpPr/>
            <p:nvPr/>
          </p:nvSpPr>
          <p:spPr>
            <a:xfrm>
              <a:off x="2569267" y="1805060"/>
              <a:ext cx="21627" cy="312431"/>
            </a:xfrm>
            <a:custGeom>
              <a:avLst/>
              <a:gdLst>
                <a:gd name="connsiteX0" fmla="*/ -88 w 21627"/>
                <a:gd name="connsiteY0" fmla="*/ -38 h 312431"/>
                <a:gd name="connsiteX1" fmla="*/ -88 w 21627"/>
                <a:gd name="connsiteY1" fmla="*/ 312394 h 31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312431">
                  <a:moveTo>
                    <a:pt x="-88" y="-38"/>
                  </a:moveTo>
                  <a:lnTo>
                    <a:pt x="-88" y="312394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188362A4-5B1C-849B-2D68-F553C7484A7B}"/>
                </a:ext>
              </a:extLst>
            </p:cNvPr>
            <p:cNvSpPr/>
            <p:nvPr/>
          </p:nvSpPr>
          <p:spPr>
            <a:xfrm>
              <a:off x="2903201" y="2117492"/>
              <a:ext cx="21627" cy="156782"/>
            </a:xfrm>
            <a:custGeom>
              <a:avLst/>
              <a:gdLst>
                <a:gd name="connsiteX0" fmla="*/ -88 w 21627"/>
                <a:gd name="connsiteY0" fmla="*/ -38 h 156782"/>
                <a:gd name="connsiteX1" fmla="*/ -88 w 21627"/>
                <a:gd name="connsiteY1" fmla="*/ 156745 h 156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56782">
                  <a:moveTo>
                    <a:pt x="-88" y="-38"/>
                  </a:moveTo>
                  <a:lnTo>
                    <a:pt x="-88" y="156745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A5F883E-9BFC-DCF8-D0D5-8A41E45BE82F}"/>
                </a:ext>
              </a:extLst>
            </p:cNvPr>
            <p:cNvSpPr/>
            <p:nvPr/>
          </p:nvSpPr>
          <p:spPr>
            <a:xfrm>
              <a:off x="2569267" y="1671505"/>
              <a:ext cx="21627" cy="133555"/>
            </a:xfrm>
            <a:custGeom>
              <a:avLst/>
              <a:gdLst>
                <a:gd name="connsiteX0" fmla="*/ -88 w 21627"/>
                <a:gd name="connsiteY0" fmla="*/ 133518 h 133555"/>
                <a:gd name="connsiteX1" fmla="*/ -88 w 21627"/>
                <a:gd name="connsiteY1" fmla="*/ -38 h 13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133555">
                  <a:moveTo>
                    <a:pt x="-88" y="133518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A81B4F5-88CB-A266-592E-D2D9A5566A71}"/>
                </a:ext>
              </a:extLst>
            </p:cNvPr>
            <p:cNvSpPr/>
            <p:nvPr/>
          </p:nvSpPr>
          <p:spPr>
            <a:xfrm>
              <a:off x="2903201" y="1451131"/>
              <a:ext cx="21627" cy="220373"/>
            </a:xfrm>
            <a:custGeom>
              <a:avLst/>
              <a:gdLst>
                <a:gd name="connsiteX0" fmla="*/ -88 w 21627"/>
                <a:gd name="connsiteY0" fmla="*/ 220336 h 220373"/>
                <a:gd name="connsiteX1" fmla="*/ -88 w 21627"/>
                <a:gd name="connsiteY1" fmla="*/ -38 h 22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220373">
                  <a:moveTo>
                    <a:pt x="-88" y="220336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22F67E54-8464-8058-CAE6-A93F903D0050}"/>
                </a:ext>
              </a:extLst>
            </p:cNvPr>
            <p:cNvSpPr/>
            <p:nvPr/>
          </p:nvSpPr>
          <p:spPr>
            <a:xfrm>
              <a:off x="2569267" y="980642"/>
              <a:ext cx="21627" cy="824417"/>
            </a:xfrm>
            <a:custGeom>
              <a:avLst/>
              <a:gdLst>
                <a:gd name="connsiteX0" fmla="*/ -88 w 21627"/>
                <a:gd name="connsiteY0" fmla="*/ 824380 h 824417"/>
                <a:gd name="connsiteX1" fmla="*/ -88 w 21627"/>
                <a:gd name="connsiteY1" fmla="*/ -38 h 82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627" h="824417">
                  <a:moveTo>
                    <a:pt x="-88" y="824380"/>
                  </a:moveTo>
                  <a:lnTo>
                    <a:pt x="-88" y="-38"/>
                  </a:lnTo>
                </a:path>
              </a:pathLst>
            </a:custGeom>
            <a:ln w="2313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453AE4A5-D51F-450C-0173-0D5EFFDD5038}"/>
                </a:ext>
              </a:extLst>
            </p:cNvPr>
            <p:cNvSpPr/>
            <p:nvPr/>
          </p:nvSpPr>
          <p:spPr>
            <a:xfrm>
              <a:off x="7756483" y="6743351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E6F7FA7D-3FFF-76BF-6856-1A32AEB60D17}"/>
                </a:ext>
              </a:extLst>
            </p:cNvPr>
            <p:cNvSpPr/>
            <p:nvPr/>
          </p:nvSpPr>
          <p:spPr>
            <a:xfrm>
              <a:off x="7756483" y="6625658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4116E2A-5B2D-BF53-932E-08B472CC678A}"/>
                </a:ext>
              </a:extLst>
            </p:cNvPr>
            <p:cNvSpPr/>
            <p:nvPr/>
          </p:nvSpPr>
          <p:spPr>
            <a:xfrm>
              <a:off x="7756483" y="6508107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B2D4AD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CC6D62C-672C-9B69-F743-A15C96B7D9C1}"/>
                </a:ext>
              </a:extLst>
            </p:cNvPr>
            <p:cNvSpPr/>
            <p:nvPr/>
          </p:nvSpPr>
          <p:spPr>
            <a:xfrm>
              <a:off x="7756483" y="6390556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B2D4AD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F891A2BF-118D-C977-B135-824C0CD56E4D}"/>
                </a:ext>
              </a:extLst>
            </p:cNvPr>
            <p:cNvSpPr/>
            <p:nvPr/>
          </p:nvSpPr>
          <p:spPr>
            <a:xfrm>
              <a:off x="7756483" y="6272863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27121AC-A8C4-2861-AB17-C9472F952814}"/>
                </a:ext>
              </a:extLst>
            </p:cNvPr>
            <p:cNvSpPr/>
            <p:nvPr/>
          </p:nvSpPr>
          <p:spPr>
            <a:xfrm>
              <a:off x="7756483" y="6155311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9A8A1CCA-6123-97CE-B0EE-45A59CA0C53D}"/>
                </a:ext>
              </a:extLst>
            </p:cNvPr>
            <p:cNvSpPr/>
            <p:nvPr/>
          </p:nvSpPr>
          <p:spPr>
            <a:xfrm>
              <a:off x="7756483" y="6037618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CD9ABCF2-6977-8AB6-1A7F-CA11C9796805}"/>
                </a:ext>
              </a:extLst>
            </p:cNvPr>
            <p:cNvSpPr/>
            <p:nvPr/>
          </p:nvSpPr>
          <p:spPr>
            <a:xfrm>
              <a:off x="7756483" y="5920067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25ABFC9-B48E-0D99-F595-6A2586D6CA55}"/>
                </a:ext>
              </a:extLst>
            </p:cNvPr>
            <p:cNvSpPr/>
            <p:nvPr/>
          </p:nvSpPr>
          <p:spPr>
            <a:xfrm>
              <a:off x="7756483" y="5802515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3 h 117551"/>
                <a:gd name="connsiteX3" fmla="*/ -89 w 360535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3"/>
                  </a:lnTo>
                  <a:lnTo>
                    <a:pt x="-89" y="117513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F2498AA-4B4F-9AC6-2EF7-56F797F8C3AB}"/>
                </a:ext>
              </a:extLst>
            </p:cNvPr>
            <p:cNvSpPr/>
            <p:nvPr/>
          </p:nvSpPr>
          <p:spPr>
            <a:xfrm>
              <a:off x="7756483" y="5684822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984C7F81-1F9B-1940-700B-FF2B8DCD3CBB}"/>
                </a:ext>
              </a:extLst>
            </p:cNvPr>
            <p:cNvSpPr/>
            <p:nvPr/>
          </p:nvSpPr>
          <p:spPr>
            <a:xfrm>
              <a:off x="7756483" y="5567271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15F9B62-E712-DC64-830A-91988648FD7D}"/>
                </a:ext>
              </a:extLst>
            </p:cNvPr>
            <p:cNvSpPr/>
            <p:nvPr/>
          </p:nvSpPr>
          <p:spPr>
            <a:xfrm>
              <a:off x="7756483" y="5449578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C2D88D5A-6D7B-5352-FA7D-99E5B3B9C3F9}"/>
                </a:ext>
              </a:extLst>
            </p:cNvPr>
            <p:cNvSpPr/>
            <p:nvPr/>
          </p:nvSpPr>
          <p:spPr>
            <a:xfrm>
              <a:off x="7756483" y="5332027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3 h 117551"/>
                <a:gd name="connsiteX3" fmla="*/ -89 w 360535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3"/>
                  </a:lnTo>
                  <a:lnTo>
                    <a:pt x="-89" y="117513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D3A29F2-090A-FA49-0BBE-6A6E1998F9F6}"/>
                </a:ext>
              </a:extLst>
            </p:cNvPr>
            <p:cNvSpPr/>
            <p:nvPr/>
          </p:nvSpPr>
          <p:spPr>
            <a:xfrm>
              <a:off x="7756483" y="5214475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83D18472-0413-FB0C-416A-82794FC89AEC}"/>
                </a:ext>
              </a:extLst>
            </p:cNvPr>
            <p:cNvSpPr/>
            <p:nvPr/>
          </p:nvSpPr>
          <p:spPr>
            <a:xfrm>
              <a:off x="7756483" y="5096782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CFFA5974-4846-9C22-7483-FD8776E93F5D}"/>
                </a:ext>
              </a:extLst>
            </p:cNvPr>
            <p:cNvSpPr/>
            <p:nvPr/>
          </p:nvSpPr>
          <p:spPr>
            <a:xfrm>
              <a:off x="7756483" y="4979231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7498D81-5BBD-8BA7-6194-62763B65FFDB}"/>
                </a:ext>
              </a:extLst>
            </p:cNvPr>
            <p:cNvSpPr/>
            <p:nvPr/>
          </p:nvSpPr>
          <p:spPr>
            <a:xfrm>
              <a:off x="7756483" y="4861679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D6167CD-71D1-F856-A7D6-72D3DED57E83}"/>
                </a:ext>
              </a:extLst>
            </p:cNvPr>
            <p:cNvSpPr/>
            <p:nvPr/>
          </p:nvSpPr>
          <p:spPr>
            <a:xfrm>
              <a:off x="7756483" y="4743986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D2E58E0C-99BE-C598-0108-84E7EF76C715}"/>
                </a:ext>
              </a:extLst>
            </p:cNvPr>
            <p:cNvSpPr/>
            <p:nvPr/>
          </p:nvSpPr>
          <p:spPr>
            <a:xfrm>
              <a:off x="7756483" y="4626435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CF63EF87-31DE-2545-082D-92CDF47277CC}"/>
                </a:ext>
              </a:extLst>
            </p:cNvPr>
            <p:cNvSpPr/>
            <p:nvPr/>
          </p:nvSpPr>
          <p:spPr>
            <a:xfrm>
              <a:off x="7756483" y="4508742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0353F4A7-23C1-41D6-27DD-45DD91FC700B}"/>
                </a:ext>
              </a:extLst>
            </p:cNvPr>
            <p:cNvSpPr/>
            <p:nvPr/>
          </p:nvSpPr>
          <p:spPr>
            <a:xfrm>
              <a:off x="7756483" y="4391191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506DD974-8D88-1B9C-F51D-C6EA03A10BF8}"/>
                </a:ext>
              </a:extLst>
            </p:cNvPr>
            <p:cNvSpPr/>
            <p:nvPr/>
          </p:nvSpPr>
          <p:spPr>
            <a:xfrm>
              <a:off x="7756483" y="4273639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D59172B-B7A7-CC9F-ECFC-C67A920795B0}"/>
                </a:ext>
              </a:extLst>
            </p:cNvPr>
            <p:cNvSpPr/>
            <p:nvPr/>
          </p:nvSpPr>
          <p:spPr>
            <a:xfrm>
              <a:off x="7756483" y="4155946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67EE24F-FC45-5DBC-D761-8200DA941025}"/>
                </a:ext>
              </a:extLst>
            </p:cNvPr>
            <p:cNvSpPr/>
            <p:nvPr/>
          </p:nvSpPr>
          <p:spPr>
            <a:xfrm>
              <a:off x="7756483" y="4038395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8B78DC00-A114-D54A-595B-8F2D194B9F2B}"/>
                </a:ext>
              </a:extLst>
            </p:cNvPr>
            <p:cNvSpPr/>
            <p:nvPr/>
          </p:nvSpPr>
          <p:spPr>
            <a:xfrm>
              <a:off x="7756483" y="3920843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BEC33EB-9C7F-CEEC-1642-35BED94540F6}"/>
                </a:ext>
              </a:extLst>
            </p:cNvPr>
            <p:cNvSpPr/>
            <p:nvPr/>
          </p:nvSpPr>
          <p:spPr>
            <a:xfrm>
              <a:off x="7756483" y="3803150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65715ADF-3B4D-D61F-817D-FC39DAB744D9}"/>
                </a:ext>
              </a:extLst>
            </p:cNvPr>
            <p:cNvSpPr/>
            <p:nvPr/>
          </p:nvSpPr>
          <p:spPr>
            <a:xfrm>
              <a:off x="7756483" y="3685599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F9C2D95-AA0F-EBA6-17D6-3D37B955D0BA}"/>
                </a:ext>
              </a:extLst>
            </p:cNvPr>
            <p:cNvSpPr/>
            <p:nvPr/>
          </p:nvSpPr>
          <p:spPr>
            <a:xfrm>
              <a:off x="7756483" y="3567906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AA7EFD6-0A5C-BF2C-6574-4337A0974504}"/>
                </a:ext>
              </a:extLst>
            </p:cNvPr>
            <p:cNvSpPr/>
            <p:nvPr/>
          </p:nvSpPr>
          <p:spPr>
            <a:xfrm>
              <a:off x="7756483" y="3450355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14B69695-98EE-5397-50FB-105404218B5E}"/>
                </a:ext>
              </a:extLst>
            </p:cNvPr>
            <p:cNvSpPr/>
            <p:nvPr/>
          </p:nvSpPr>
          <p:spPr>
            <a:xfrm>
              <a:off x="7756483" y="3332803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016471A-5F58-58DA-9152-45A808548792}"/>
                </a:ext>
              </a:extLst>
            </p:cNvPr>
            <p:cNvSpPr/>
            <p:nvPr/>
          </p:nvSpPr>
          <p:spPr>
            <a:xfrm>
              <a:off x="7756483" y="3215110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EDD6D2D6-56F4-2F44-4968-C2BE768F7563}"/>
                </a:ext>
              </a:extLst>
            </p:cNvPr>
            <p:cNvSpPr/>
            <p:nvPr/>
          </p:nvSpPr>
          <p:spPr>
            <a:xfrm>
              <a:off x="7756483" y="3097559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EF07133-0BFB-2FAC-BF08-BEAC4E395B1A}"/>
                </a:ext>
              </a:extLst>
            </p:cNvPr>
            <p:cNvSpPr/>
            <p:nvPr/>
          </p:nvSpPr>
          <p:spPr>
            <a:xfrm>
              <a:off x="7756483" y="2979866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3FBED513-5E7B-607F-982F-AE7DD7E63137}"/>
                </a:ext>
              </a:extLst>
            </p:cNvPr>
            <p:cNvSpPr/>
            <p:nvPr/>
          </p:nvSpPr>
          <p:spPr>
            <a:xfrm>
              <a:off x="7756483" y="2862314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87C64405-CCAB-65A5-3901-D2B7EA6F7162}"/>
                </a:ext>
              </a:extLst>
            </p:cNvPr>
            <p:cNvSpPr/>
            <p:nvPr/>
          </p:nvSpPr>
          <p:spPr>
            <a:xfrm>
              <a:off x="7756483" y="2744763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BB551E40-DD15-0BC5-1E24-B69C9775B939}"/>
                </a:ext>
              </a:extLst>
            </p:cNvPr>
            <p:cNvSpPr/>
            <p:nvPr/>
          </p:nvSpPr>
          <p:spPr>
            <a:xfrm>
              <a:off x="7756483" y="2627070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9F1EB0C-AABF-01E2-060B-916B717B59B0}"/>
                </a:ext>
              </a:extLst>
            </p:cNvPr>
            <p:cNvSpPr/>
            <p:nvPr/>
          </p:nvSpPr>
          <p:spPr>
            <a:xfrm>
              <a:off x="7756483" y="2509519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C76BF30-DF46-AF74-CDE5-595CD4640ACF}"/>
                </a:ext>
              </a:extLst>
            </p:cNvPr>
            <p:cNvSpPr/>
            <p:nvPr/>
          </p:nvSpPr>
          <p:spPr>
            <a:xfrm>
              <a:off x="7756483" y="2391967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AEFB2DE4-66A9-04B4-7062-EF38A26541A0}"/>
                </a:ext>
              </a:extLst>
            </p:cNvPr>
            <p:cNvSpPr/>
            <p:nvPr/>
          </p:nvSpPr>
          <p:spPr>
            <a:xfrm>
              <a:off x="7756483" y="2274274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A2FBFF4E-7222-4CD7-A41D-30559E6E1184}"/>
                </a:ext>
              </a:extLst>
            </p:cNvPr>
            <p:cNvSpPr/>
            <p:nvPr/>
          </p:nvSpPr>
          <p:spPr>
            <a:xfrm>
              <a:off x="7756483" y="2156723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3EE16033-8307-0264-1324-C8D0EF07B3D6}"/>
                </a:ext>
              </a:extLst>
            </p:cNvPr>
            <p:cNvSpPr/>
            <p:nvPr/>
          </p:nvSpPr>
          <p:spPr>
            <a:xfrm>
              <a:off x="7756483" y="2039030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D8F75BA-2106-390E-2D89-D899F658B5EA}"/>
                </a:ext>
              </a:extLst>
            </p:cNvPr>
            <p:cNvSpPr/>
            <p:nvPr/>
          </p:nvSpPr>
          <p:spPr>
            <a:xfrm>
              <a:off x="7756483" y="1921478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95B1AED-1918-4860-D6AE-0259C5FF1703}"/>
                </a:ext>
              </a:extLst>
            </p:cNvPr>
            <p:cNvSpPr/>
            <p:nvPr/>
          </p:nvSpPr>
          <p:spPr>
            <a:xfrm>
              <a:off x="7756483" y="1803927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A5BA1E05-A6A4-51C3-9B5E-A1259193EB50}"/>
                </a:ext>
              </a:extLst>
            </p:cNvPr>
            <p:cNvSpPr/>
            <p:nvPr/>
          </p:nvSpPr>
          <p:spPr>
            <a:xfrm>
              <a:off x="7756483" y="1686234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B0E9F7D4-DB4C-713A-5C5C-F6983C1D98FF}"/>
                </a:ext>
              </a:extLst>
            </p:cNvPr>
            <p:cNvSpPr/>
            <p:nvPr/>
          </p:nvSpPr>
          <p:spPr>
            <a:xfrm>
              <a:off x="7756483" y="1568683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0273DE98-B329-11ED-09E1-5E3274FAC8CE}"/>
                </a:ext>
              </a:extLst>
            </p:cNvPr>
            <p:cNvSpPr/>
            <p:nvPr/>
          </p:nvSpPr>
          <p:spPr>
            <a:xfrm>
              <a:off x="7756483" y="1451131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539C4B9-24FA-B154-3EC3-E41BC851FCD1}"/>
                </a:ext>
              </a:extLst>
            </p:cNvPr>
            <p:cNvSpPr/>
            <p:nvPr/>
          </p:nvSpPr>
          <p:spPr>
            <a:xfrm>
              <a:off x="7756483" y="1333438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CD4CAB50-0A2D-32DB-EF47-5A38BE1A58B9}"/>
                </a:ext>
              </a:extLst>
            </p:cNvPr>
            <p:cNvSpPr/>
            <p:nvPr/>
          </p:nvSpPr>
          <p:spPr>
            <a:xfrm>
              <a:off x="7756483" y="1215887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1C69DEC4-4AB6-2DD4-B809-EC358D8A86C4}"/>
                </a:ext>
              </a:extLst>
            </p:cNvPr>
            <p:cNvSpPr/>
            <p:nvPr/>
          </p:nvSpPr>
          <p:spPr>
            <a:xfrm>
              <a:off x="7756483" y="1098194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199302D-B296-2883-870D-9D8965EDFE91}"/>
                </a:ext>
              </a:extLst>
            </p:cNvPr>
            <p:cNvSpPr/>
            <p:nvPr/>
          </p:nvSpPr>
          <p:spPr>
            <a:xfrm>
              <a:off x="7756483" y="980642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B00170C7-5C64-E6A2-7FF1-C4CEDB2ACC14}"/>
                </a:ext>
              </a:extLst>
            </p:cNvPr>
            <p:cNvSpPr/>
            <p:nvPr/>
          </p:nvSpPr>
          <p:spPr>
            <a:xfrm>
              <a:off x="7756483" y="863091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9091FE7-688D-E9CB-1C60-E77A9CAB56BE}"/>
                </a:ext>
              </a:extLst>
            </p:cNvPr>
            <p:cNvSpPr/>
            <p:nvPr/>
          </p:nvSpPr>
          <p:spPr>
            <a:xfrm>
              <a:off x="7756483" y="745398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0CECFDA5-1DF5-2801-E7D5-615BBFDB7E7E}"/>
                </a:ext>
              </a:extLst>
            </p:cNvPr>
            <p:cNvSpPr/>
            <p:nvPr/>
          </p:nvSpPr>
          <p:spPr>
            <a:xfrm>
              <a:off x="7756483" y="627847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FFFFF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8EC45ACE-6BDD-6D57-ED30-876FD40FDE4C}"/>
                </a:ext>
              </a:extLst>
            </p:cNvPr>
            <p:cNvSpPr/>
            <p:nvPr/>
          </p:nvSpPr>
          <p:spPr>
            <a:xfrm>
              <a:off x="8116802" y="6743351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5E50C61-ED89-F78A-67CC-F07AC8BC30F4}"/>
                </a:ext>
              </a:extLst>
            </p:cNvPr>
            <p:cNvSpPr/>
            <p:nvPr/>
          </p:nvSpPr>
          <p:spPr>
            <a:xfrm>
              <a:off x="8116802" y="6625658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B2D4AD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7CF67ADB-0126-2FF7-1EFD-C4758760DD5C}"/>
                </a:ext>
              </a:extLst>
            </p:cNvPr>
            <p:cNvSpPr/>
            <p:nvPr/>
          </p:nvSpPr>
          <p:spPr>
            <a:xfrm>
              <a:off x="8116802" y="650810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6B8B8881-2CE0-7943-1CF8-2DD743CD8E52}"/>
                </a:ext>
              </a:extLst>
            </p:cNvPr>
            <p:cNvSpPr/>
            <p:nvPr/>
          </p:nvSpPr>
          <p:spPr>
            <a:xfrm>
              <a:off x="8116802" y="6390556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86486B3E-5C8B-0359-2AE2-BDE4449CAE90}"/>
                </a:ext>
              </a:extLst>
            </p:cNvPr>
            <p:cNvSpPr/>
            <p:nvPr/>
          </p:nvSpPr>
          <p:spPr>
            <a:xfrm>
              <a:off x="8116802" y="6272863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DA70D46-7456-5B72-3249-DE2B6B94D59D}"/>
                </a:ext>
              </a:extLst>
            </p:cNvPr>
            <p:cNvSpPr/>
            <p:nvPr/>
          </p:nvSpPr>
          <p:spPr>
            <a:xfrm>
              <a:off x="8116802" y="615531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B1D79D70-710B-EA9B-0DC2-18B0AC0707B4}"/>
                </a:ext>
              </a:extLst>
            </p:cNvPr>
            <p:cNvSpPr/>
            <p:nvPr/>
          </p:nvSpPr>
          <p:spPr>
            <a:xfrm>
              <a:off x="8116802" y="603761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2FC49FBF-1462-D494-ED6A-058DBA3AD611}"/>
                </a:ext>
              </a:extLst>
            </p:cNvPr>
            <p:cNvSpPr/>
            <p:nvPr/>
          </p:nvSpPr>
          <p:spPr>
            <a:xfrm>
              <a:off x="8116802" y="5920067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6F5091B-4313-F244-32C4-9CDE3AD341BC}"/>
                </a:ext>
              </a:extLst>
            </p:cNvPr>
            <p:cNvSpPr/>
            <p:nvPr/>
          </p:nvSpPr>
          <p:spPr>
            <a:xfrm>
              <a:off x="8116802" y="580251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3 h 117551"/>
                <a:gd name="connsiteX3" fmla="*/ -88 w 360535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3"/>
                  </a:lnTo>
                  <a:lnTo>
                    <a:pt x="-88" y="117513"/>
                  </a:lnTo>
                  <a:close/>
                </a:path>
              </a:pathLst>
            </a:custGeom>
            <a:solidFill>
              <a:srgbClr val="B2D4AD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A4EBB1DA-B8CB-8EA1-B97A-C8C1882A5EE8}"/>
                </a:ext>
              </a:extLst>
            </p:cNvPr>
            <p:cNvSpPr/>
            <p:nvPr/>
          </p:nvSpPr>
          <p:spPr>
            <a:xfrm>
              <a:off x="8116802" y="5684822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FA0F7FDF-D74E-BCAD-2141-98D0EB9D297F}"/>
                </a:ext>
              </a:extLst>
            </p:cNvPr>
            <p:cNvSpPr/>
            <p:nvPr/>
          </p:nvSpPr>
          <p:spPr>
            <a:xfrm>
              <a:off x="8116802" y="556727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DD75A456-C8AF-A804-7DA3-B939D0DDC249}"/>
                </a:ext>
              </a:extLst>
            </p:cNvPr>
            <p:cNvSpPr/>
            <p:nvPr/>
          </p:nvSpPr>
          <p:spPr>
            <a:xfrm>
              <a:off x="8116802" y="544957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0CC1F347-E1D5-5F6E-C003-388ACA5111A5}"/>
                </a:ext>
              </a:extLst>
            </p:cNvPr>
            <p:cNvSpPr/>
            <p:nvPr/>
          </p:nvSpPr>
          <p:spPr>
            <a:xfrm>
              <a:off x="8116802" y="533202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3 h 117551"/>
                <a:gd name="connsiteX3" fmla="*/ -88 w 360535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3"/>
                  </a:lnTo>
                  <a:lnTo>
                    <a:pt x="-88" y="117513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047801D0-66DA-3D81-26D9-3CA73FA24F81}"/>
                </a:ext>
              </a:extLst>
            </p:cNvPr>
            <p:cNvSpPr/>
            <p:nvPr/>
          </p:nvSpPr>
          <p:spPr>
            <a:xfrm>
              <a:off x="8116802" y="521447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053F19D-C542-6CEA-7286-7F698B94507A}"/>
                </a:ext>
              </a:extLst>
            </p:cNvPr>
            <p:cNvSpPr/>
            <p:nvPr/>
          </p:nvSpPr>
          <p:spPr>
            <a:xfrm>
              <a:off x="8116802" y="5096782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D0E571DF-CE5D-269B-0A23-7A787AB69D8C}"/>
                </a:ext>
              </a:extLst>
            </p:cNvPr>
            <p:cNvSpPr/>
            <p:nvPr/>
          </p:nvSpPr>
          <p:spPr>
            <a:xfrm>
              <a:off x="8116802" y="4979231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82196464-9DA3-475E-9652-0D03756AD896}"/>
                </a:ext>
              </a:extLst>
            </p:cNvPr>
            <p:cNvSpPr/>
            <p:nvPr/>
          </p:nvSpPr>
          <p:spPr>
            <a:xfrm>
              <a:off x="8116802" y="486167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97F4651-F070-9441-23B0-5312151644EA}"/>
                </a:ext>
              </a:extLst>
            </p:cNvPr>
            <p:cNvSpPr/>
            <p:nvPr/>
          </p:nvSpPr>
          <p:spPr>
            <a:xfrm>
              <a:off x="8116802" y="4743986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340F99BA-396D-7824-AE8F-38B8D46CBD2A}"/>
                </a:ext>
              </a:extLst>
            </p:cNvPr>
            <p:cNvSpPr/>
            <p:nvPr/>
          </p:nvSpPr>
          <p:spPr>
            <a:xfrm>
              <a:off x="8116802" y="4626435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45A56FD6-016A-2D0B-2F68-4298E21E6B9C}"/>
                </a:ext>
              </a:extLst>
            </p:cNvPr>
            <p:cNvSpPr/>
            <p:nvPr/>
          </p:nvSpPr>
          <p:spPr>
            <a:xfrm>
              <a:off x="8116802" y="4508742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CBCEDE0F-47B8-E2BF-F01B-4062E547777D}"/>
                </a:ext>
              </a:extLst>
            </p:cNvPr>
            <p:cNvSpPr/>
            <p:nvPr/>
          </p:nvSpPr>
          <p:spPr>
            <a:xfrm>
              <a:off x="8116802" y="439119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0900013-D9A3-39FC-DFDE-BD7B76E06B23}"/>
                </a:ext>
              </a:extLst>
            </p:cNvPr>
            <p:cNvSpPr/>
            <p:nvPr/>
          </p:nvSpPr>
          <p:spPr>
            <a:xfrm>
              <a:off x="8116802" y="4273639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B2D4AD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6465B6B7-BD0F-161E-0C85-0853E9B7F6ED}"/>
                </a:ext>
              </a:extLst>
            </p:cNvPr>
            <p:cNvSpPr/>
            <p:nvPr/>
          </p:nvSpPr>
          <p:spPr>
            <a:xfrm>
              <a:off x="8116802" y="4155946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95F8702-AA8F-83D4-AB5C-8ACD0DC23B8A}"/>
                </a:ext>
              </a:extLst>
            </p:cNvPr>
            <p:cNvSpPr/>
            <p:nvPr/>
          </p:nvSpPr>
          <p:spPr>
            <a:xfrm>
              <a:off x="8116802" y="403839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61D4E22-57DF-B327-496B-20B53CBFCF98}"/>
                </a:ext>
              </a:extLst>
            </p:cNvPr>
            <p:cNvSpPr/>
            <p:nvPr/>
          </p:nvSpPr>
          <p:spPr>
            <a:xfrm>
              <a:off x="8116802" y="392084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F4A8BD34-B70E-0A2E-2764-A1260A16C731}"/>
                </a:ext>
              </a:extLst>
            </p:cNvPr>
            <p:cNvSpPr/>
            <p:nvPr/>
          </p:nvSpPr>
          <p:spPr>
            <a:xfrm>
              <a:off x="8116802" y="3803150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54F52F2-5FA8-AF04-8D05-33D2F17FB02C}"/>
                </a:ext>
              </a:extLst>
            </p:cNvPr>
            <p:cNvSpPr/>
            <p:nvPr/>
          </p:nvSpPr>
          <p:spPr>
            <a:xfrm>
              <a:off x="8116802" y="368559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BA506740-837A-FE41-10A1-043BFC2901E7}"/>
                </a:ext>
              </a:extLst>
            </p:cNvPr>
            <p:cNvSpPr/>
            <p:nvPr/>
          </p:nvSpPr>
          <p:spPr>
            <a:xfrm>
              <a:off x="8116802" y="3567906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50CB3804-CB95-DB1A-CADB-D9957025DBB1}"/>
                </a:ext>
              </a:extLst>
            </p:cNvPr>
            <p:cNvSpPr/>
            <p:nvPr/>
          </p:nvSpPr>
          <p:spPr>
            <a:xfrm>
              <a:off x="8116802" y="345035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18B1BC8-F8B3-4590-37BE-51FCCA7B74F0}"/>
                </a:ext>
              </a:extLst>
            </p:cNvPr>
            <p:cNvSpPr/>
            <p:nvPr/>
          </p:nvSpPr>
          <p:spPr>
            <a:xfrm>
              <a:off x="8116802" y="333280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45B63CA-7917-6B06-7976-C79E2263CEDE}"/>
                </a:ext>
              </a:extLst>
            </p:cNvPr>
            <p:cNvSpPr/>
            <p:nvPr/>
          </p:nvSpPr>
          <p:spPr>
            <a:xfrm>
              <a:off x="8116802" y="3215110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7FDA034C-61AD-BF31-18FF-F71FE7EBFF41}"/>
                </a:ext>
              </a:extLst>
            </p:cNvPr>
            <p:cNvSpPr/>
            <p:nvPr/>
          </p:nvSpPr>
          <p:spPr>
            <a:xfrm>
              <a:off x="8116802" y="309755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42DAC86-FF48-3D7B-FA8A-6A28FAF187CF}"/>
                </a:ext>
              </a:extLst>
            </p:cNvPr>
            <p:cNvSpPr/>
            <p:nvPr/>
          </p:nvSpPr>
          <p:spPr>
            <a:xfrm>
              <a:off x="8116802" y="2979866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9264C756-B545-F8EC-0296-5276DBAB19C2}"/>
                </a:ext>
              </a:extLst>
            </p:cNvPr>
            <p:cNvSpPr/>
            <p:nvPr/>
          </p:nvSpPr>
          <p:spPr>
            <a:xfrm>
              <a:off x="8116802" y="286231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99D6D84-0880-5021-F1C8-C20C47443A99}"/>
                </a:ext>
              </a:extLst>
            </p:cNvPr>
            <p:cNvSpPr/>
            <p:nvPr/>
          </p:nvSpPr>
          <p:spPr>
            <a:xfrm>
              <a:off x="8116802" y="274476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424509AB-AABE-B679-8DCC-6BA7C3CEA9BC}"/>
                </a:ext>
              </a:extLst>
            </p:cNvPr>
            <p:cNvSpPr/>
            <p:nvPr/>
          </p:nvSpPr>
          <p:spPr>
            <a:xfrm>
              <a:off x="8116802" y="2627070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51F4EA25-5EC8-174C-8A45-89C0A3AF521D}"/>
                </a:ext>
              </a:extLst>
            </p:cNvPr>
            <p:cNvSpPr/>
            <p:nvPr/>
          </p:nvSpPr>
          <p:spPr>
            <a:xfrm>
              <a:off x="8116802" y="250951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13D3045E-C796-18E8-C24F-701D1B739572}"/>
                </a:ext>
              </a:extLst>
            </p:cNvPr>
            <p:cNvSpPr/>
            <p:nvPr/>
          </p:nvSpPr>
          <p:spPr>
            <a:xfrm>
              <a:off x="8116802" y="2391967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C421EB-3BA7-BA44-27DE-D03E0165AD5C}"/>
                </a:ext>
              </a:extLst>
            </p:cNvPr>
            <p:cNvSpPr/>
            <p:nvPr/>
          </p:nvSpPr>
          <p:spPr>
            <a:xfrm>
              <a:off x="8116802" y="227427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AA16EC1-3D5E-33A3-C36C-61C961F8F358}"/>
                </a:ext>
              </a:extLst>
            </p:cNvPr>
            <p:cNvSpPr/>
            <p:nvPr/>
          </p:nvSpPr>
          <p:spPr>
            <a:xfrm>
              <a:off x="8116802" y="215672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89BA26C-27FA-2564-BF8F-B63460FF6C3B}"/>
                </a:ext>
              </a:extLst>
            </p:cNvPr>
            <p:cNvSpPr/>
            <p:nvPr/>
          </p:nvSpPr>
          <p:spPr>
            <a:xfrm>
              <a:off x="8116802" y="2039030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3B21EA9-D6C2-411C-A47C-7771572C8B0F}"/>
                </a:ext>
              </a:extLst>
            </p:cNvPr>
            <p:cNvSpPr/>
            <p:nvPr/>
          </p:nvSpPr>
          <p:spPr>
            <a:xfrm>
              <a:off x="8116802" y="192147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0706F6B-AEFF-374F-DDED-E4F21002875D}"/>
                </a:ext>
              </a:extLst>
            </p:cNvPr>
            <p:cNvSpPr/>
            <p:nvPr/>
          </p:nvSpPr>
          <p:spPr>
            <a:xfrm>
              <a:off x="8116802" y="180392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7D01F1F-E7F9-7A3D-01CD-D6EB864EEA87}"/>
                </a:ext>
              </a:extLst>
            </p:cNvPr>
            <p:cNvSpPr/>
            <p:nvPr/>
          </p:nvSpPr>
          <p:spPr>
            <a:xfrm>
              <a:off x="8116802" y="168623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5B072981-3754-DEE6-F448-F76D7A70771F}"/>
                </a:ext>
              </a:extLst>
            </p:cNvPr>
            <p:cNvSpPr/>
            <p:nvPr/>
          </p:nvSpPr>
          <p:spPr>
            <a:xfrm>
              <a:off x="8116802" y="156868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341D10E1-5473-6956-9F64-B532DBF1D060}"/>
                </a:ext>
              </a:extLst>
            </p:cNvPr>
            <p:cNvSpPr/>
            <p:nvPr/>
          </p:nvSpPr>
          <p:spPr>
            <a:xfrm>
              <a:off x="8116802" y="145113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E3BD3A4D-6E31-D95F-37A8-FEC642C04C55}"/>
                </a:ext>
              </a:extLst>
            </p:cNvPr>
            <p:cNvSpPr/>
            <p:nvPr/>
          </p:nvSpPr>
          <p:spPr>
            <a:xfrm>
              <a:off x="8116802" y="133343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DCE880D-67D3-F044-6017-E80664526BC5}"/>
                </a:ext>
              </a:extLst>
            </p:cNvPr>
            <p:cNvSpPr/>
            <p:nvPr/>
          </p:nvSpPr>
          <p:spPr>
            <a:xfrm>
              <a:off x="8116802" y="121588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589B61A3-FB3E-5421-B726-E1B3F012E497}"/>
                </a:ext>
              </a:extLst>
            </p:cNvPr>
            <p:cNvSpPr/>
            <p:nvPr/>
          </p:nvSpPr>
          <p:spPr>
            <a:xfrm>
              <a:off x="8116802" y="109819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2C252E9E-8A56-FDEB-CDB9-F18CF35DF977}"/>
                </a:ext>
              </a:extLst>
            </p:cNvPr>
            <p:cNvSpPr/>
            <p:nvPr/>
          </p:nvSpPr>
          <p:spPr>
            <a:xfrm>
              <a:off x="8116802" y="980642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0C0B48CD-7234-6F7E-7007-EC146D494F5D}"/>
                </a:ext>
              </a:extLst>
            </p:cNvPr>
            <p:cNvSpPr/>
            <p:nvPr/>
          </p:nvSpPr>
          <p:spPr>
            <a:xfrm>
              <a:off x="8116802" y="86309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8EA5B9E1-A4C8-1545-9693-D6A5DAF22BA5}"/>
                </a:ext>
              </a:extLst>
            </p:cNvPr>
            <p:cNvSpPr/>
            <p:nvPr/>
          </p:nvSpPr>
          <p:spPr>
            <a:xfrm>
              <a:off x="8116802" y="74539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A76B7968-A9D7-8D0D-0747-3F2EBB1E075F}"/>
                </a:ext>
              </a:extLst>
            </p:cNvPr>
            <p:cNvSpPr/>
            <p:nvPr/>
          </p:nvSpPr>
          <p:spPr>
            <a:xfrm>
              <a:off x="8116802" y="62784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2FA9DCB-D85B-C55C-F9F6-E4B9D15D2595}"/>
                </a:ext>
              </a:extLst>
            </p:cNvPr>
            <p:cNvSpPr/>
            <p:nvPr/>
          </p:nvSpPr>
          <p:spPr>
            <a:xfrm>
              <a:off x="8477338" y="6743351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66C50E90-8EE7-40FC-0F42-B6816A39A2A1}"/>
                </a:ext>
              </a:extLst>
            </p:cNvPr>
            <p:cNvSpPr/>
            <p:nvPr/>
          </p:nvSpPr>
          <p:spPr>
            <a:xfrm>
              <a:off x="8477338" y="6625658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25F7DF51-D973-C2C6-43CA-58CD0C264EF3}"/>
                </a:ext>
              </a:extLst>
            </p:cNvPr>
            <p:cNvSpPr/>
            <p:nvPr/>
          </p:nvSpPr>
          <p:spPr>
            <a:xfrm>
              <a:off x="8477338" y="650810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C18AB67F-82B9-D3E1-94E6-8C3B29A96205}"/>
                </a:ext>
              </a:extLst>
            </p:cNvPr>
            <p:cNvSpPr/>
            <p:nvPr/>
          </p:nvSpPr>
          <p:spPr>
            <a:xfrm>
              <a:off x="8477338" y="6390556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19AB3104-9986-9B1C-AB78-BE6F06757E5F}"/>
                </a:ext>
              </a:extLst>
            </p:cNvPr>
            <p:cNvSpPr/>
            <p:nvPr/>
          </p:nvSpPr>
          <p:spPr>
            <a:xfrm>
              <a:off x="8477338" y="6272863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EE43248E-BBA7-354A-0039-C920A87EA03F}"/>
                </a:ext>
              </a:extLst>
            </p:cNvPr>
            <p:cNvSpPr/>
            <p:nvPr/>
          </p:nvSpPr>
          <p:spPr>
            <a:xfrm>
              <a:off x="8477338" y="615531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7FDB1E2E-FCFD-ABE3-41CA-4340CF6D520A}"/>
                </a:ext>
              </a:extLst>
            </p:cNvPr>
            <p:cNvSpPr/>
            <p:nvPr/>
          </p:nvSpPr>
          <p:spPr>
            <a:xfrm>
              <a:off x="8477338" y="603761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951C0B19-9082-B44C-09D7-E0C55F646919}"/>
                </a:ext>
              </a:extLst>
            </p:cNvPr>
            <p:cNvSpPr/>
            <p:nvPr/>
          </p:nvSpPr>
          <p:spPr>
            <a:xfrm>
              <a:off x="8477338" y="5920067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019592ED-D7DA-E7AE-42F3-0D2AF3B9D4DC}"/>
                </a:ext>
              </a:extLst>
            </p:cNvPr>
            <p:cNvSpPr/>
            <p:nvPr/>
          </p:nvSpPr>
          <p:spPr>
            <a:xfrm>
              <a:off x="8477338" y="580251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3 h 117551"/>
                <a:gd name="connsiteX3" fmla="*/ -88 w 360535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3"/>
                  </a:lnTo>
                  <a:lnTo>
                    <a:pt x="-88" y="117513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D813CF28-F081-0A08-E7B2-18C85858E011}"/>
                </a:ext>
              </a:extLst>
            </p:cNvPr>
            <p:cNvSpPr/>
            <p:nvPr/>
          </p:nvSpPr>
          <p:spPr>
            <a:xfrm>
              <a:off x="8477338" y="5684822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99B23A63-7E86-FC41-2037-1A169873124C}"/>
                </a:ext>
              </a:extLst>
            </p:cNvPr>
            <p:cNvSpPr/>
            <p:nvPr/>
          </p:nvSpPr>
          <p:spPr>
            <a:xfrm>
              <a:off x="8477338" y="556727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100548C3-B311-991D-EC19-3953F8ED6F11}"/>
                </a:ext>
              </a:extLst>
            </p:cNvPr>
            <p:cNvSpPr/>
            <p:nvPr/>
          </p:nvSpPr>
          <p:spPr>
            <a:xfrm>
              <a:off x="8477338" y="544957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E966CBEC-A3AD-77B4-6D60-9FB8A94F4551}"/>
                </a:ext>
              </a:extLst>
            </p:cNvPr>
            <p:cNvSpPr/>
            <p:nvPr/>
          </p:nvSpPr>
          <p:spPr>
            <a:xfrm>
              <a:off x="8477338" y="533202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3 h 117551"/>
                <a:gd name="connsiteX3" fmla="*/ -88 w 360535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3"/>
                  </a:lnTo>
                  <a:lnTo>
                    <a:pt x="-88" y="117513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ADAC6D9-C5A4-3715-CECA-94BFBB04DC64}"/>
                </a:ext>
              </a:extLst>
            </p:cNvPr>
            <p:cNvSpPr/>
            <p:nvPr/>
          </p:nvSpPr>
          <p:spPr>
            <a:xfrm>
              <a:off x="8477338" y="521447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F3274D89-34D4-8B85-B1B9-2CE8AFC6B463}"/>
                </a:ext>
              </a:extLst>
            </p:cNvPr>
            <p:cNvSpPr/>
            <p:nvPr/>
          </p:nvSpPr>
          <p:spPr>
            <a:xfrm>
              <a:off x="8477338" y="5096782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16BA9AC-21BC-AB9C-4BFC-C24BC85DFE4E}"/>
                </a:ext>
              </a:extLst>
            </p:cNvPr>
            <p:cNvSpPr/>
            <p:nvPr/>
          </p:nvSpPr>
          <p:spPr>
            <a:xfrm>
              <a:off x="8477338" y="4979231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54AF50A4-4A49-5A77-611C-E655AF7B1D6F}"/>
                </a:ext>
              </a:extLst>
            </p:cNvPr>
            <p:cNvSpPr/>
            <p:nvPr/>
          </p:nvSpPr>
          <p:spPr>
            <a:xfrm>
              <a:off x="8477338" y="486167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8093A4B-721F-246E-25BE-D85D2F260E13}"/>
                </a:ext>
              </a:extLst>
            </p:cNvPr>
            <p:cNvSpPr/>
            <p:nvPr/>
          </p:nvSpPr>
          <p:spPr>
            <a:xfrm>
              <a:off x="8477338" y="4743986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7D05DA80-AE26-06B9-EBF1-0D90D5D89137}"/>
                </a:ext>
              </a:extLst>
            </p:cNvPr>
            <p:cNvSpPr/>
            <p:nvPr/>
          </p:nvSpPr>
          <p:spPr>
            <a:xfrm>
              <a:off x="8477338" y="4626435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AB49A06-CEF2-F8CC-9C45-05898E2E6C2A}"/>
                </a:ext>
              </a:extLst>
            </p:cNvPr>
            <p:cNvSpPr/>
            <p:nvPr/>
          </p:nvSpPr>
          <p:spPr>
            <a:xfrm>
              <a:off x="8477338" y="4508742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B5F7211-A078-BBD8-C406-3BB7EA0F2F01}"/>
                </a:ext>
              </a:extLst>
            </p:cNvPr>
            <p:cNvSpPr/>
            <p:nvPr/>
          </p:nvSpPr>
          <p:spPr>
            <a:xfrm>
              <a:off x="8477338" y="439119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9A3A292-15F2-808F-B120-6B2B4CB99D81}"/>
                </a:ext>
              </a:extLst>
            </p:cNvPr>
            <p:cNvSpPr/>
            <p:nvPr/>
          </p:nvSpPr>
          <p:spPr>
            <a:xfrm>
              <a:off x="8477338" y="4273639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A12A13C8-23D4-E27D-ED84-CCA877C15CB4}"/>
                </a:ext>
              </a:extLst>
            </p:cNvPr>
            <p:cNvSpPr/>
            <p:nvPr/>
          </p:nvSpPr>
          <p:spPr>
            <a:xfrm>
              <a:off x="8477338" y="4155946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02BF2DF8-137C-FA1B-1DBC-89A13AE2ECCF}"/>
                </a:ext>
              </a:extLst>
            </p:cNvPr>
            <p:cNvSpPr/>
            <p:nvPr/>
          </p:nvSpPr>
          <p:spPr>
            <a:xfrm>
              <a:off x="8477338" y="403839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AAB02300-C7AD-EA9E-E0E9-DDC771F6901F}"/>
                </a:ext>
              </a:extLst>
            </p:cNvPr>
            <p:cNvSpPr/>
            <p:nvPr/>
          </p:nvSpPr>
          <p:spPr>
            <a:xfrm>
              <a:off x="8477338" y="392084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9287B5E-C5AE-CA5D-06C4-E8C7333113DB}"/>
                </a:ext>
              </a:extLst>
            </p:cNvPr>
            <p:cNvSpPr/>
            <p:nvPr/>
          </p:nvSpPr>
          <p:spPr>
            <a:xfrm>
              <a:off x="8477338" y="3803150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748A6C4-13C7-2681-7F93-4434751CB693}"/>
                </a:ext>
              </a:extLst>
            </p:cNvPr>
            <p:cNvSpPr/>
            <p:nvPr/>
          </p:nvSpPr>
          <p:spPr>
            <a:xfrm>
              <a:off x="8477338" y="368559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C9D84BB7-5E94-9A0E-87F5-DBE2A23A13D6}"/>
                </a:ext>
              </a:extLst>
            </p:cNvPr>
            <p:cNvSpPr/>
            <p:nvPr/>
          </p:nvSpPr>
          <p:spPr>
            <a:xfrm>
              <a:off x="8477338" y="3567906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943B3C2-A26B-CE2D-8B25-5223366A8403}"/>
                </a:ext>
              </a:extLst>
            </p:cNvPr>
            <p:cNvSpPr/>
            <p:nvPr/>
          </p:nvSpPr>
          <p:spPr>
            <a:xfrm>
              <a:off x="8477338" y="345035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CB42822D-228F-7E00-C259-C1E9DFA66E45}"/>
                </a:ext>
              </a:extLst>
            </p:cNvPr>
            <p:cNvSpPr/>
            <p:nvPr/>
          </p:nvSpPr>
          <p:spPr>
            <a:xfrm>
              <a:off x="8477338" y="333280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39108DD8-DD50-BCF1-0A00-2368F34B6208}"/>
                </a:ext>
              </a:extLst>
            </p:cNvPr>
            <p:cNvSpPr/>
            <p:nvPr/>
          </p:nvSpPr>
          <p:spPr>
            <a:xfrm>
              <a:off x="8477338" y="3215110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9B9EA9C9-A1F0-E7E6-5CA3-BEF86DD588BF}"/>
                </a:ext>
              </a:extLst>
            </p:cNvPr>
            <p:cNvSpPr/>
            <p:nvPr/>
          </p:nvSpPr>
          <p:spPr>
            <a:xfrm>
              <a:off x="8477338" y="309755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BB096E8-2C0F-8A5E-8812-4767ED66C5CF}"/>
                </a:ext>
              </a:extLst>
            </p:cNvPr>
            <p:cNvSpPr/>
            <p:nvPr/>
          </p:nvSpPr>
          <p:spPr>
            <a:xfrm>
              <a:off x="8477338" y="2979866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5A50A40-ABA4-00B1-4C89-7E8B4B3870E8}"/>
                </a:ext>
              </a:extLst>
            </p:cNvPr>
            <p:cNvSpPr/>
            <p:nvPr/>
          </p:nvSpPr>
          <p:spPr>
            <a:xfrm>
              <a:off x="8477338" y="286231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8936206A-1B69-70C2-5F30-E660ACA4733C}"/>
                </a:ext>
              </a:extLst>
            </p:cNvPr>
            <p:cNvSpPr/>
            <p:nvPr/>
          </p:nvSpPr>
          <p:spPr>
            <a:xfrm>
              <a:off x="8477338" y="274476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08915C4-98F8-1696-9709-1EA8370D2966}"/>
                </a:ext>
              </a:extLst>
            </p:cNvPr>
            <p:cNvSpPr/>
            <p:nvPr/>
          </p:nvSpPr>
          <p:spPr>
            <a:xfrm>
              <a:off x="8477338" y="2627070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D1583AC3-9771-B471-1DCB-F01766369ACD}"/>
                </a:ext>
              </a:extLst>
            </p:cNvPr>
            <p:cNvSpPr/>
            <p:nvPr/>
          </p:nvSpPr>
          <p:spPr>
            <a:xfrm>
              <a:off x="8477338" y="250951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4A3BAB73-D5F0-01E9-49D9-F61122AC11F4}"/>
                </a:ext>
              </a:extLst>
            </p:cNvPr>
            <p:cNvSpPr/>
            <p:nvPr/>
          </p:nvSpPr>
          <p:spPr>
            <a:xfrm>
              <a:off x="8477338" y="2391967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0EEF1DAE-E29A-155B-25ED-F106F1E58A32}"/>
                </a:ext>
              </a:extLst>
            </p:cNvPr>
            <p:cNvSpPr/>
            <p:nvPr/>
          </p:nvSpPr>
          <p:spPr>
            <a:xfrm>
              <a:off x="8477338" y="227427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85E85C1-5656-54A0-E6D1-B3F9BCBD92F8}"/>
                </a:ext>
              </a:extLst>
            </p:cNvPr>
            <p:cNvSpPr/>
            <p:nvPr/>
          </p:nvSpPr>
          <p:spPr>
            <a:xfrm>
              <a:off x="8477338" y="215672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A3DC165-7BF0-A9B1-0F92-5B6136CC260B}"/>
                </a:ext>
              </a:extLst>
            </p:cNvPr>
            <p:cNvSpPr/>
            <p:nvPr/>
          </p:nvSpPr>
          <p:spPr>
            <a:xfrm>
              <a:off x="8477338" y="2039030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8 w 360535"/>
                <a:gd name="connsiteY1" fmla="*/ -37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8" y="-37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C8136D77-1230-797A-7AFC-4BA3E70EFA84}"/>
                </a:ext>
              </a:extLst>
            </p:cNvPr>
            <p:cNvSpPr/>
            <p:nvPr/>
          </p:nvSpPr>
          <p:spPr>
            <a:xfrm>
              <a:off x="8477338" y="192147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AA97663-4BF9-CFF1-4669-276DBE3E262D}"/>
                </a:ext>
              </a:extLst>
            </p:cNvPr>
            <p:cNvSpPr/>
            <p:nvPr/>
          </p:nvSpPr>
          <p:spPr>
            <a:xfrm>
              <a:off x="8477338" y="180392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8D106C20-B550-0C62-3E9F-A0936D0804CA}"/>
                </a:ext>
              </a:extLst>
            </p:cNvPr>
            <p:cNvSpPr/>
            <p:nvPr/>
          </p:nvSpPr>
          <p:spPr>
            <a:xfrm>
              <a:off x="8477338" y="168623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77E4E47D-5BD3-4140-BDC9-25FD0D4A6F6E}"/>
                </a:ext>
              </a:extLst>
            </p:cNvPr>
            <p:cNvSpPr/>
            <p:nvPr/>
          </p:nvSpPr>
          <p:spPr>
            <a:xfrm>
              <a:off x="8477338" y="156868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622E5631-496A-DABF-0568-E3971A60107A}"/>
                </a:ext>
              </a:extLst>
            </p:cNvPr>
            <p:cNvSpPr/>
            <p:nvPr/>
          </p:nvSpPr>
          <p:spPr>
            <a:xfrm>
              <a:off x="8477338" y="145113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E67309C-5CCE-5518-FB42-70FA487C710C}"/>
                </a:ext>
              </a:extLst>
            </p:cNvPr>
            <p:cNvSpPr/>
            <p:nvPr/>
          </p:nvSpPr>
          <p:spPr>
            <a:xfrm>
              <a:off x="8477338" y="133343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DFC3804-BDC4-07B9-AEE6-834BC2FBE9DD}"/>
                </a:ext>
              </a:extLst>
            </p:cNvPr>
            <p:cNvSpPr/>
            <p:nvPr/>
          </p:nvSpPr>
          <p:spPr>
            <a:xfrm>
              <a:off x="8477338" y="121588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5F93718-56EC-AF65-615C-3ADEDE270F56}"/>
                </a:ext>
              </a:extLst>
            </p:cNvPr>
            <p:cNvSpPr/>
            <p:nvPr/>
          </p:nvSpPr>
          <p:spPr>
            <a:xfrm>
              <a:off x="8477338" y="109819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D762FE65-47AE-5842-083E-3D5B7AC80149}"/>
                </a:ext>
              </a:extLst>
            </p:cNvPr>
            <p:cNvSpPr/>
            <p:nvPr/>
          </p:nvSpPr>
          <p:spPr>
            <a:xfrm>
              <a:off x="8477338" y="980642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DA0435BA-FC7C-A032-F516-176CFAD1E4B0}"/>
                </a:ext>
              </a:extLst>
            </p:cNvPr>
            <p:cNvSpPr/>
            <p:nvPr/>
          </p:nvSpPr>
          <p:spPr>
            <a:xfrm>
              <a:off x="8477338" y="86309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B19DC56F-758A-00F4-B081-98918B501761}"/>
                </a:ext>
              </a:extLst>
            </p:cNvPr>
            <p:cNvSpPr/>
            <p:nvPr/>
          </p:nvSpPr>
          <p:spPr>
            <a:xfrm>
              <a:off x="8477338" y="74539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89AFAF0C-911C-13FA-B7C6-45C63EEB104F}"/>
                </a:ext>
              </a:extLst>
            </p:cNvPr>
            <p:cNvSpPr/>
            <p:nvPr/>
          </p:nvSpPr>
          <p:spPr>
            <a:xfrm>
              <a:off x="8477338" y="62784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8 w 360535"/>
                <a:gd name="connsiteY1" fmla="*/ -38 h 117551"/>
                <a:gd name="connsiteX2" fmla="*/ 360448 w 360535"/>
                <a:gd name="connsiteY2" fmla="*/ 117514 h 117551"/>
                <a:gd name="connsiteX3" fmla="*/ -88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8" y="-38"/>
                  </a:lnTo>
                  <a:lnTo>
                    <a:pt x="360448" y="117514"/>
                  </a:lnTo>
                  <a:lnTo>
                    <a:pt x="-88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A3F2830D-F595-9E61-8F5A-428FBCA73319}"/>
                </a:ext>
              </a:extLst>
            </p:cNvPr>
            <p:cNvSpPr/>
            <p:nvPr/>
          </p:nvSpPr>
          <p:spPr>
            <a:xfrm>
              <a:off x="8837873" y="6743351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82AF6C10-DE48-5905-4307-B285D31E44E5}"/>
                </a:ext>
              </a:extLst>
            </p:cNvPr>
            <p:cNvSpPr/>
            <p:nvPr/>
          </p:nvSpPr>
          <p:spPr>
            <a:xfrm>
              <a:off x="8837873" y="6625658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B2D4AD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A524D26-1AD3-7774-19D2-9633F9F1AD80}"/>
                </a:ext>
              </a:extLst>
            </p:cNvPr>
            <p:cNvSpPr/>
            <p:nvPr/>
          </p:nvSpPr>
          <p:spPr>
            <a:xfrm>
              <a:off x="8837873" y="6508107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E48FFB1B-6035-9CD8-846B-7385605F15D8}"/>
                </a:ext>
              </a:extLst>
            </p:cNvPr>
            <p:cNvSpPr/>
            <p:nvPr/>
          </p:nvSpPr>
          <p:spPr>
            <a:xfrm>
              <a:off x="8837873" y="6390556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BB91B48-A32B-8F43-AB68-59EEDA698B24}"/>
                </a:ext>
              </a:extLst>
            </p:cNvPr>
            <p:cNvSpPr/>
            <p:nvPr/>
          </p:nvSpPr>
          <p:spPr>
            <a:xfrm>
              <a:off x="8837873" y="6272863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FD6F8EAA-4AB8-EEBA-E481-1429DCA7C047}"/>
                </a:ext>
              </a:extLst>
            </p:cNvPr>
            <p:cNvSpPr/>
            <p:nvPr/>
          </p:nvSpPr>
          <p:spPr>
            <a:xfrm>
              <a:off x="8837873" y="6155311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884F21A-D9E3-D831-019E-BD92D0406A63}"/>
                </a:ext>
              </a:extLst>
            </p:cNvPr>
            <p:cNvSpPr/>
            <p:nvPr/>
          </p:nvSpPr>
          <p:spPr>
            <a:xfrm>
              <a:off x="8837873" y="6037618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5117BD4A-1CD9-A4FC-01E9-34D816A24E15}"/>
                </a:ext>
              </a:extLst>
            </p:cNvPr>
            <p:cNvSpPr/>
            <p:nvPr/>
          </p:nvSpPr>
          <p:spPr>
            <a:xfrm>
              <a:off x="8837873" y="5920067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C01DE715-09DA-BEDA-36CB-EE83E4E61928}"/>
                </a:ext>
              </a:extLst>
            </p:cNvPr>
            <p:cNvSpPr/>
            <p:nvPr/>
          </p:nvSpPr>
          <p:spPr>
            <a:xfrm>
              <a:off x="8837873" y="5802515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3 h 117551"/>
                <a:gd name="connsiteX3" fmla="*/ -89 w 360535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3"/>
                  </a:lnTo>
                  <a:lnTo>
                    <a:pt x="-89" y="117513"/>
                  </a:lnTo>
                  <a:close/>
                </a:path>
              </a:pathLst>
            </a:custGeom>
            <a:solidFill>
              <a:srgbClr val="B2D4AD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3CE7A9BF-561D-75F5-E335-67DD549B5E5A}"/>
                </a:ext>
              </a:extLst>
            </p:cNvPr>
            <p:cNvSpPr/>
            <p:nvPr/>
          </p:nvSpPr>
          <p:spPr>
            <a:xfrm>
              <a:off x="8837873" y="5684822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6A51914D-475E-C367-5308-FB6544D4E215}"/>
                </a:ext>
              </a:extLst>
            </p:cNvPr>
            <p:cNvSpPr/>
            <p:nvPr/>
          </p:nvSpPr>
          <p:spPr>
            <a:xfrm>
              <a:off x="8837873" y="5567271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B2D4AD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450C9B20-EEE6-0321-5C29-20579A0177F0}"/>
                </a:ext>
              </a:extLst>
            </p:cNvPr>
            <p:cNvSpPr/>
            <p:nvPr/>
          </p:nvSpPr>
          <p:spPr>
            <a:xfrm>
              <a:off x="8837873" y="5449578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670164-F534-17D7-055E-9A8364565DBC}"/>
                </a:ext>
              </a:extLst>
            </p:cNvPr>
            <p:cNvSpPr/>
            <p:nvPr/>
          </p:nvSpPr>
          <p:spPr>
            <a:xfrm>
              <a:off x="8837873" y="5332027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3 h 117551"/>
                <a:gd name="connsiteX3" fmla="*/ -89 w 360535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3"/>
                  </a:lnTo>
                  <a:lnTo>
                    <a:pt x="-89" y="117513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B88616D-50E2-F455-E2B1-F3A731BBE123}"/>
                </a:ext>
              </a:extLst>
            </p:cNvPr>
            <p:cNvSpPr/>
            <p:nvPr/>
          </p:nvSpPr>
          <p:spPr>
            <a:xfrm>
              <a:off x="8837873" y="5214475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980A54D-86EF-71CC-64FC-B358AF8BAEED}"/>
                </a:ext>
              </a:extLst>
            </p:cNvPr>
            <p:cNvSpPr/>
            <p:nvPr/>
          </p:nvSpPr>
          <p:spPr>
            <a:xfrm>
              <a:off x="8837873" y="5096782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A52E52E9-1868-E667-ED41-525DF695CCDE}"/>
                </a:ext>
              </a:extLst>
            </p:cNvPr>
            <p:cNvSpPr/>
            <p:nvPr/>
          </p:nvSpPr>
          <p:spPr>
            <a:xfrm>
              <a:off x="8837873" y="4979231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8560832-BCD8-996A-CBD5-9D51D18A8264}"/>
                </a:ext>
              </a:extLst>
            </p:cNvPr>
            <p:cNvSpPr/>
            <p:nvPr/>
          </p:nvSpPr>
          <p:spPr>
            <a:xfrm>
              <a:off x="8837873" y="4861679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B2D4AD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067FD2D6-5F1C-1E21-D77F-2E53B768C9C2}"/>
                </a:ext>
              </a:extLst>
            </p:cNvPr>
            <p:cNvSpPr/>
            <p:nvPr/>
          </p:nvSpPr>
          <p:spPr>
            <a:xfrm>
              <a:off x="8837873" y="4743986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683BEFF8-F573-8AFD-85B5-77E9451B5604}"/>
                </a:ext>
              </a:extLst>
            </p:cNvPr>
            <p:cNvSpPr/>
            <p:nvPr/>
          </p:nvSpPr>
          <p:spPr>
            <a:xfrm>
              <a:off x="8837873" y="4626435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22F8F50-9CE0-EEB3-4328-2C2B1B35141E}"/>
                </a:ext>
              </a:extLst>
            </p:cNvPr>
            <p:cNvSpPr/>
            <p:nvPr/>
          </p:nvSpPr>
          <p:spPr>
            <a:xfrm>
              <a:off x="8837873" y="4508742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4A949585-9FBD-B776-AB87-5E3A73C4E99C}"/>
                </a:ext>
              </a:extLst>
            </p:cNvPr>
            <p:cNvSpPr/>
            <p:nvPr/>
          </p:nvSpPr>
          <p:spPr>
            <a:xfrm>
              <a:off x="8837873" y="4391191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27470AC7-4AF1-EA53-E7A7-DAC896B1CA29}"/>
                </a:ext>
              </a:extLst>
            </p:cNvPr>
            <p:cNvSpPr/>
            <p:nvPr/>
          </p:nvSpPr>
          <p:spPr>
            <a:xfrm>
              <a:off x="8837873" y="4273639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EAB428E2-2A50-73D7-F3BD-85AD6130FE1D}"/>
                </a:ext>
              </a:extLst>
            </p:cNvPr>
            <p:cNvSpPr/>
            <p:nvPr/>
          </p:nvSpPr>
          <p:spPr>
            <a:xfrm>
              <a:off x="8837873" y="4155946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E38323C6-E0F0-F380-1772-9E3EC5690C94}"/>
                </a:ext>
              </a:extLst>
            </p:cNvPr>
            <p:cNvSpPr/>
            <p:nvPr/>
          </p:nvSpPr>
          <p:spPr>
            <a:xfrm>
              <a:off x="8837873" y="4038395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DF8CDAE2-2861-424E-2FDD-4C9AFE1B4E0C}"/>
                </a:ext>
              </a:extLst>
            </p:cNvPr>
            <p:cNvSpPr/>
            <p:nvPr/>
          </p:nvSpPr>
          <p:spPr>
            <a:xfrm>
              <a:off x="8837873" y="3920843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C65E16D4-7CEF-DA99-1C64-88CFDAEBAD58}"/>
                </a:ext>
              </a:extLst>
            </p:cNvPr>
            <p:cNvSpPr/>
            <p:nvPr/>
          </p:nvSpPr>
          <p:spPr>
            <a:xfrm>
              <a:off x="8837873" y="3803150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72D4742-5DF0-1C02-238F-81A1E3B8FA71}"/>
                </a:ext>
              </a:extLst>
            </p:cNvPr>
            <p:cNvSpPr/>
            <p:nvPr/>
          </p:nvSpPr>
          <p:spPr>
            <a:xfrm>
              <a:off x="8837873" y="3685599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CF6ED166-C880-84C8-E658-5E7610B7F0DC}"/>
                </a:ext>
              </a:extLst>
            </p:cNvPr>
            <p:cNvSpPr/>
            <p:nvPr/>
          </p:nvSpPr>
          <p:spPr>
            <a:xfrm>
              <a:off x="8837873" y="3567906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3553A923-509C-7602-48BB-D9263D4146B9}"/>
                </a:ext>
              </a:extLst>
            </p:cNvPr>
            <p:cNvSpPr/>
            <p:nvPr/>
          </p:nvSpPr>
          <p:spPr>
            <a:xfrm>
              <a:off x="8837873" y="3450355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A7058BE-6923-312D-2555-F3B9BC8029AA}"/>
                </a:ext>
              </a:extLst>
            </p:cNvPr>
            <p:cNvSpPr/>
            <p:nvPr/>
          </p:nvSpPr>
          <p:spPr>
            <a:xfrm>
              <a:off x="8837873" y="3332803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1474D19-E962-23D0-1BFE-A0EC39B3A638}"/>
                </a:ext>
              </a:extLst>
            </p:cNvPr>
            <p:cNvSpPr/>
            <p:nvPr/>
          </p:nvSpPr>
          <p:spPr>
            <a:xfrm>
              <a:off x="8837873" y="3215110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8DF76C4-BD59-56D8-C7CD-770844088672}"/>
                </a:ext>
              </a:extLst>
            </p:cNvPr>
            <p:cNvSpPr/>
            <p:nvPr/>
          </p:nvSpPr>
          <p:spPr>
            <a:xfrm>
              <a:off x="8837873" y="3097559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785A20B-19FB-F3F8-5D6E-8E47B9EF6166}"/>
                </a:ext>
              </a:extLst>
            </p:cNvPr>
            <p:cNvSpPr/>
            <p:nvPr/>
          </p:nvSpPr>
          <p:spPr>
            <a:xfrm>
              <a:off x="8837873" y="2979866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E580EE27-AE40-C89B-1CE4-72260B6441B0}"/>
                </a:ext>
              </a:extLst>
            </p:cNvPr>
            <p:cNvSpPr/>
            <p:nvPr/>
          </p:nvSpPr>
          <p:spPr>
            <a:xfrm>
              <a:off x="8837873" y="2862314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F7CF2BE8-EB4E-4E01-C7A4-73A7B88F85DE}"/>
                </a:ext>
              </a:extLst>
            </p:cNvPr>
            <p:cNvSpPr/>
            <p:nvPr/>
          </p:nvSpPr>
          <p:spPr>
            <a:xfrm>
              <a:off x="8837873" y="2744763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4D8E6F19-DD88-5588-3269-23FA60E8FB9E}"/>
                </a:ext>
              </a:extLst>
            </p:cNvPr>
            <p:cNvSpPr/>
            <p:nvPr/>
          </p:nvSpPr>
          <p:spPr>
            <a:xfrm>
              <a:off x="8837873" y="2627070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D64D314-6D25-400B-7567-5B4F2510EF5D}"/>
                </a:ext>
              </a:extLst>
            </p:cNvPr>
            <p:cNvSpPr/>
            <p:nvPr/>
          </p:nvSpPr>
          <p:spPr>
            <a:xfrm>
              <a:off x="8837873" y="2509519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559E83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36731289-BDC4-0C59-0D00-E6C01D75D6B1}"/>
                </a:ext>
              </a:extLst>
            </p:cNvPr>
            <p:cNvSpPr/>
            <p:nvPr/>
          </p:nvSpPr>
          <p:spPr>
            <a:xfrm>
              <a:off x="8837873" y="2391967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A28D131-CCB8-4C8F-51A9-4BE6A640BF32}"/>
                </a:ext>
              </a:extLst>
            </p:cNvPr>
            <p:cNvSpPr/>
            <p:nvPr/>
          </p:nvSpPr>
          <p:spPr>
            <a:xfrm>
              <a:off x="8837873" y="2274274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1C83685-C115-898D-86CB-9C86716C8D23}"/>
                </a:ext>
              </a:extLst>
            </p:cNvPr>
            <p:cNvSpPr/>
            <p:nvPr/>
          </p:nvSpPr>
          <p:spPr>
            <a:xfrm>
              <a:off x="8837873" y="2156723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AD90E902-03BF-616A-D971-9C25D36427F6}"/>
                </a:ext>
              </a:extLst>
            </p:cNvPr>
            <p:cNvSpPr/>
            <p:nvPr/>
          </p:nvSpPr>
          <p:spPr>
            <a:xfrm>
              <a:off x="8837873" y="2039030"/>
              <a:ext cx="360535" cy="117551"/>
            </a:xfrm>
            <a:custGeom>
              <a:avLst/>
              <a:gdLst>
                <a:gd name="connsiteX0" fmla="*/ -89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903DE036-1CF2-5E75-C925-983032815FF4}"/>
                </a:ext>
              </a:extLst>
            </p:cNvPr>
            <p:cNvSpPr/>
            <p:nvPr/>
          </p:nvSpPr>
          <p:spPr>
            <a:xfrm>
              <a:off x="8837873" y="1921478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80CA573-12B0-880B-972F-4F4FEAE907F4}"/>
                </a:ext>
              </a:extLst>
            </p:cNvPr>
            <p:cNvSpPr/>
            <p:nvPr/>
          </p:nvSpPr>
          <p:spPr>
            <a:xfrm>
              <a:off x="8837873" y="1803927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8DB736C-009D-FA88-A169-5DD953F1D1F0}"/>
                </a:ext>
              </a:extLst>
            </p:cNvPr>
            <p:cNvSpPr/>
            <p:nvPr/>
          </p:nvSpPr>
          <p:spPr>
            <a:xfrm>
              <a:off x="8837873" y="1686234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946AECB9-F0D8-DC5D-BE3C-42AA86437E7A}"/>
                </a:ext>
              </a:extLst>
            </p:cNvPr>
            <p:cNvSpPr/>
            <p:nvPr/>
          </p:nvSpPr>
          <p:spPr>
            <a:xfrm>
              <a:off x="8837873" y="1568683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E35E6EE-7E62-162B-F0EB-9B061E10F99E}"/>
                </a:ext>
              </a:extLst>
            </p:cNvPr>
            <p:cNvSpPr/>
            <p:nvPr/>
          </p:nvSpPr>
          <p:spPr>
            <a:xfrm>
              <a:off x="8837873" y="1451131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7BDA970B-539B-06EF-EB4A-1C1EAC399599}"/>
                </a:ext>
              </a:extLst>
            </p:cNvPr>
            <p:cNvSpPr/>
            <p:nvPr/>
          </p:nvSpPr>
          <p:spPr>
            <a:xfrm>
              <a:off x="8837873" y="1333438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514B75F-386A-888C-244D-301E2F50F634}"/>
                </a:ext>
              </a:extLst>
            </p:cNvPr>
            <p:cNvSpPr/>
            <p:nvPr/>
          </p:nvSpPr>
          <p:spPr>
            <a:xfrm>
              <a:off x="8837873" y="1215887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A55E391-A39E-E1A8-2664-FA2BBA47810B}"/>
                </a:ext>
              </a:extLst>
            </p:cNvPr>
            <p:cNvSpPr/>
            <p:nvPr/>
          </p:nvSpPr>
          <p:spPr>
            <a:xfrm>
              <a:off x="8837873" y="1098194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62A6D53D-5AB8-A502-70A9-E06717303CEE}"/>
                </a:ext>
              </a:extLst>
            </p:cNvPr>
            <p:cNvSpPr/>
            <p:nvPr/>
          </p:nvSpPr>
          <p:spPr>
            <a:xfrm>
              <a:off x="8837873" y="980642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9793007B-B355-B89E-6F96-6DC801EC3AEF}"/>
                </a:ext>
              </a:extLst>
            </p:cNvPr>
            <p:cNvSpPr/>
            <p:nvPr/>
          </p:nvSpPr>
          <p:spPr>
            <a:xfrm>
              <a:off x="8837873" y="863091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83ADC44E-2293-35C1-F7EA-8B8F97722228}"/>
                </a:ext>
              </a:extLst>
            </p:cNvPr>
            <p:cNvSpPr/>
            <p:nvPr/>
          </p:nvSpPr>
          <p:spPr>
            <a:xfrm>
              <a:off x="8837873" y="745398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5294039-DA35-5287-4580-DCC3D5F465A4}"/>
                </a:ext>
              </a:extLst>
            </p:cNvPr>
            <p:cNvSpPr/>
            <p:nvPr/>
          </p:nvSpPr>
          <p:spPr>
            <a:xfrm>
              <a:off x="8837873" y="627847"/>
              <a:ext cx="360535" cy="117551"/>
            </a:xfrm>
            <a:custGeom>
              <a:avLst/>
              <a:gdLst>
                <a:gd name="connsiteX0" fmla="*/ -89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9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5A80F5B4-1BC3-5036-4A47-B16D289ED855}"/>
                </a:ext>
              </a:extLst>
            </p:cNvPr>
            <p:cNvSpPr/>
            <p:nvPr/>
          </p:nvSpPr>
          <p:spPr>
            <a:xfrm>
              <a:off x="9198409" y="6743351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D81714BB-0A9C-A788-C724-4B99FAD61EDB}"/>
                </a:ext>
              </a:extLst>
            </p:cNvPr>
            <p:cNvSpPr/>
            <p:nvPr/>
          </p:nvSpPr>
          <p:spPr>
            <a:xfrm>
              <a:off x="9198409" y="6625658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809FEB4F-FFFD-5252-B3BC-413A057C291D}"/>
                </a:ext>
              </a:extLst>
            </p:cNvPr>
            <p:cNvSpPr/>
            <p:nvPr/>
          </p:nvSpPr>
          <p:spPr>
            <a:xfrm>
              <a:off x="9198409" y="650810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F11C07A-1EA9-E96F-2224-50543C2C7930}"/>
                </a:ext>
              </a:extLst>
            </p:cNvPr>
            <p:cNvSpPr/>
            <p:nvPr/>
          </p:nvSpPr>
          <p:spPr>
            <a:xfrm>
              <a:off x="9198409" y="6390556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65218293-B97D-0CEA-2AF8-486D9A95F45D}"/>
                </a:ext>
              </a:extLst>
            </p:cNvPr>
            <p:cNvSpPr/>
            <p:nvPr/>
          </p:nvSpPr>
          <p:spPr>
            <a:xfrm>
              <a:off x="9198409" y="6272863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AF1065C-4630-E6F1-AF2B-3632DE7BBCC2}"/>
                </a:ext>
              </a:extLst>
            </p:cNvPr>
            <p:cNvSpPr/>
            <p:nvPr/>
          </p:nvSpPr>
          <p:spPr>
            <a:xfrm>
              <a:off x="9198409" y="615531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79D6A1CB-B5ED-390A-DD82-DFD0FA55CB75}"/>
                </a:ext>
              </a:extLst>
            </p:cNvPr>
            <p:cNvSpPr/>
            <p:nvPr/>
          </p:nvSpPr>
          <p:spPr>
            <a:xfrm>
              <a:off x="9198409" y="603761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3DB8FDC4-835D-AADB-8240-04B6B1CA02E1}"/>
                </a:ext>
              </a:extLst>
            </p:cNvPr>
            <p:cNvSpPr/>
            <p:nvPr/>
          </p:nvSpPr>
          <p:spPr>
            <a:xfrm>
              <a:off x="9198409" y="5920067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F5BD0E5E-989B-3A32-354B-13F36E2E2620}"/>
                </a:ext>
              </a:extLst>
            </p:cNvPr>
            <p:cNvSpPr/>
            <p:nvPr/>
          </p:nvSpPr>
          <p:spPr>
            <a:xfrm>
              <a:off x="9198409" y="580251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3 h 117551"/>
                <a:gd name="connsiteX3" fmla="*/ -89 w 360535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3"/>
                  </a:lnTo>
                  <a:lnTo>
                    <a:pt x="-89" y="117513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95F50348-99D9-DEB8-130B-3A39FEDF077F}"/>
                </a:ext>
              </a:extLst>
            </p:cNvPr>
            <p:cNvSpPr/>
            <p:nvPr/>
          </p:nvSpPr>
          <p:spPr>
            <a:xfrm>
              <a:off x="9198409" y="5684822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BFB3D364-B0D4-FFCA-4552-22B9B26B3B83}"/>
                </a:ext>
              </a:extLst>
            </p:cNvPr>
            <p:cNvSpPr/>
            <p:nvPr/>
          </p:nvSpPr>
          <p:spPr>
            <a:xfrm>
              <a:off x="9198409" y="556727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A62E9404-0CE3-8418-4398-7230458A4C73}"/>
                </a:ext>
              </a:extLst>
            </p:cNvPr>
            <p:cNvSpPr/>
            <p:nvPr/>
          </p:nvSpPr>
          <p:spPr>
            <a:xfrm>
              <a:off x="9198409" y="544957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66543026-4000-EF5A-7E24-3C3FCDDCE9FF}"/>
                </a:ext>
              </a:extLst>
            </p:cNvPr>
            <p:cNvSpPr/>
            <p:nvPr/>
          </p:nvSpPr>
          <p:spPr>
            <a:xfrm>
              <a:off x="9198409" y="533202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3 h 117551"/>
                <a:gd name="connsiteX3" fmla="*/ -89 w 360535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3"/>
                  </a:lnTo>
                  <a:lnTo>
                    <a:pt x="-89" y="117513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018DE90F-BEBD-E44F-B7A1-4EB6868E290D}"/>
                </a:ext>
              </a:extLst>
            </p:cNvPr>
            <p:cNvSpPr/>
            <p:nvPr/>
          </p:nvSpPr>
          <p:spPr>
            <a:xfrm>
              <a:off x="9198409" y="521447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45FB2555-DA0B-CBFD-2A5C-EF961C552BE1}"/>
                </a:ext>
              </a:extLst>
            </p:cNvPr>
            <p:cNvSpPr/>
            <p:nvPr/>
          </p:nvSpPr>
          <p:spPr>
            <a:xfrm>
              <a:off x="9198409" y="5096782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F480AFBB-00EC-C465-DB88-16AF72600DC5}"/>
                </a:ext>
              </a:extLst>
            </p:cNvPr>
            <p:cNvSpPr/>
            <p:nvPr/>
          </p:nvSpPr>
          <p:spPr>
            <a:xfrm>
              <a:off x="9198409" y="4979231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15264D8F-7BB8-4C77-A5C6-7882496F19D1}"/>
                </a:ext>
              </a:extLst>
            </p:cNvPr>
            <p:cNvSpPr/>
            <p:nvPr/>
          </p:nvSpPr>
          <p:spPr>
            <a:xfrm>
              <a:off x="9198409" y="486167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81F6A840-38B6-E5A2-6748-8D551354C4AE}"/>
                </a:ext>
              </a:extLst>
            </p:cNvPr>
            <p:cNvSpPr/>
            <p:nvPr/>
          </p:nvSpPr>
          <p:spPr>
            <a:xfrm>
              <a:off x="9198409" y="4743986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CCEE67A2-F1F0-7930-BD6F-910573BDC962}"/>
                </a:ext>
              </a:extLst>
            </p:cNvPr>
            <p:cNvSpPr/>
            <p:nvPr/>
          </p:nvSpPr>
          <p:spPr>
            <a:xfrm>
              <a:off x="9198409" y="4626435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03915B6C-61F1-E1E9-D0D2-85A68D97EADB}"/>
                </a:ext>
              </a:extLst>
            </p:cNvPr>
            <p:cNvSpPr/>
            <p:nvPr/>
          </p:nvSpPr>
          <p:spPr>
            <a:xfrm>
              <a:off x="9198409" y="4508742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EF1D85A7-509B-1315-88C2-7E74F1ED93C2}"/>
                </a:ext>
              </a:extLst>
            </p:cNvPr>
            <p:cNvSpPr/>
            <p:nvPr/>
          </p:nvSpPr>
          <p:spPr>
            <a:xfrm>
              <a:off x="9198409" y="439119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873E8AC2-9D04-A2AC-F80C-001E04D315B2}"/>
                </a:ext>
              </a:extLst>
            </p:cNvPr>
            <p:cNvSpPr/>
            <p:nvPr/>
          </p:nvSpPr>
          <p:spPr>
            <a:xfrm>
              <a:off x="9198409" y="4273639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E84EBC34-A986-EFF4-01B8-B5BE8D02ACFA}"/>
                </a:ext>
              </a:extLst>
            </p:cNvPr>
            <p:cNvSpPr/>
            <p:nvPr/>
          </p:nvSpPr>
          <p:spPr>
            <a:xfrm>
              <a:off x="9198409" y="4155946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AB017C37-6344-5A4F-6EAD-6844AC850D07}"/>
                </a:ext>
              </a:extLst>
            </p:cNvPr>
            <p:cNvSpPr/>
            <p:nvPr/>
          </p:nvSpPr>
          <p:spPr>
            <a:xfrm>
              <a:off x="9198409" y="403839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2803ACF-0CAB-8BA1-EAA3-15E6C0311656}"/>
                </a:ext>
              </a:extLst>
            </p:cNvPr>
            <p:cNvSpPr/>
            <p:nvPr/>
          </p:nvSpPr>
          <p:spPr>
            <a:xfrm>
              <a:off x="9198409" y="392084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3411A84-EEBD-0CD5-7B6A-215301C0CDA6}"/>
                </a:ext>
              </a:extLst>
            </p:cNvPr>
            <p:cNvSpPr/>
            <p:nvPr/>
          </p:nvSpPr>
          <p:spPr>
            <a:xfrm>
              <a:off x="9198409" y="3803150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48018993-3D61-BEB3-4A8A-249BFF62BED7}"/>
                </a:ext>
              </a:extLst>
            </p:cNvPr>
            <p:cNvSpPr/>
            <p:nvPr/>
          </p:nvSpPr>
          <p:spPr>
            <a:xfrm>
              <a:off x="9198409" y="368559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EBC9E57E-8F1D-0E11-C5F2-374ADAD2B0DF}"/>
                </a:ext>
              </a:extLst>
            </p:cNvPr>
            <p:cNvSpPr/>
            <p:nvPr/>
          </p:nvSpPr>
          <p:spPr>
            <a:xfrm>
              <a:off x="9198409" y="3567906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37BFF045-31E0-3E2C-83AE-96A8C1936B7B}"/>
                </a:ext>
              </a:extLst>
            </p:cNvPr>
            <p:cNvSpPr/>
            <p:nvPr/>
          </p:nvSpPr>
          <p:spPr>
            <a:xfrm>
              <a:off x="9198409" y="3450355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ADFFE413-F19A-5497-055F-E618B22137EB}"/>
                </a:ext>
              </a:extLst>
            </p:cNvPr>
            <p:cNvSpPr/>
            <p:nvPr/>
          </p:nvSpPr>
          <p:spPr>
            <a:xfrm>
              <a:off x="9198409" y="333280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DD8D2BED-F768-E02D-5B87-ECB98CF02B0B}"/>
                </a:ext>
              </a:extLst>
            </p:cNvPr>
            <p:cNvSpPr/>
            <p:nvPr/>
          </p:nvSpPr>
          <p:spPr>
            <a:xfrm>
              <a:off x="9198409" y="3215110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6B9A01D8-7761-F309-FE20-9B684215DDF4}"/>
                </a:ext>
              </a:extLst>
            </p:cNvPr>
            <p:cNvSpPr/>
            <p:nvPr/>
          </p:nvSpPr>
          <p:spPr>
            <a:xfrm>
              <a:off x="9198409" y="309755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8D00EF47-1C81-74E3-AF22-8CFDAFDAC8CB}"/>
                </a:ext>
              </a:extLst>
            </p:cNvPr>
            <p:cNvSpPr/>
            <p:nvPr/>
          </p:nvSpPr>
          <p:spPr>
            <a:xfrm>
              <a:off x="9198409" y="2979866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F71FE0F8-8836-CBE7-64E7-2B115C047027}"/>
                </a:ext>
              </a:extLst>
            </p:cNvPr>
            <p:cNvSpPr/>
            <p:nvPr/>
          </p:nvSpPr>
          <p:spPr>
            <a:xfrm>
              <a:off x="9198409" y="286231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E13FADE1-A0D9-5606-A7BB-9D2932112FB7}"/>
                </a:ext>
              </a:extLst>
            </p:cNvPr>
            <p:cNvSpPr/>
            <p:nvPr/>
          </p:nvSpPr>
          <p:spPr>
            <a:xfrm>
              <a:off x="9198409" y="274476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97DAD007-4825-56B8-6A60-832737A9637B}"/>
                </a:ext>
              </a:extLst>
            </p:cNvPr>
            <p:cNvSpPr/>
            <p:nvPr/>
          </p:nvSpPr>
          <p:spPr>
            <a:xfrm>
              <a:off x="9198409" y="2627070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7D04E25-595B-C5F5-3388-4FDD98D481C3}"/>
                </a:ext>
              </a:extLst>
            </p:cNvPr>
            <p:cNvSpPr/>
            <p:nvPr/>
          </p:nvSpPr>
          <p:spPr>
            <a:xfrm>
              <a:off x="9198409" y="2509519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2053B55D-AC65-BE60-BF7A-593A950F9E86}"/>
                </a:ext>
              </a:extLst>
            </p:cNvPr>
            <p:cNvSpPr/>
            <p:nvPr/>
          </p:nvSpPr>
          <p:spPr>
            <a:xfrm>
              <a:off x="9198409" y="2391967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6C639EE5-F537-600D-A6D8-2653C9486F96}"/>
                </a:ext>
              </a:extLst>
            </p:cNvPr>
            <p:cNvSpPr/>
            <p:nvPr/>
          </p:nvSpPr>
          <p:spPr>
            <a:xfrm>
              <a:off x="9198409" y="227427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84D74CE0-F36A-A6DE-E472-11AC37DB7457}"/>
                </a:ext>
              </a:extLst>
            </p:cNvPr>
            <p:cNvSpPr/>
            <p:nvPr/>
          </p:nvSpPr>
          <p:spPr>
            <a:xfrm>
              <a:off x="9198409" y="215672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076A046F-61BA-076A-9CA6-95625784B69A}"/>
                </a:ext>
              </a:extLst>
            </p:cNvPr>
            <p:cNvSpPr/>
            <p:nvPr/>
          </p:nvSpPr>
          <p:spPr>
            <a:xfrm>
              <a:off x="9198409" y="2039030"/>
              <a:ext cx="360535" cy="117551"/>
            </a:xfrm>
            <a:custGeom>
              <a:avLst/>
              <a:gdLst>
                <a:gd name="connsiteX0" fmla="*/ -88 w 360535"/>
                <a:gd name="connsiteY0" fmla="*/ -37 h 117551"/>
                <a:gd name="connsiteX1" fmla="*/ 360447 w 360535"/>
                <a:gd name="connsiteY1" fmla="*/ -37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7"/>
                  </a:moveTo>
                  <a:lnTo>
                    <a:pt x="360447" y="-37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C2F76B7F-48BA-9B00-FD8B-2A2F3AC95E51}"/>
                </a:ext>
              </a:extLst>
            </p:cNvPr>
            <p:cNvSpPr/>
            <p:nvPr/>
          </p:nvSpPr>
          <p:spPr>
            <a:xfrm>
              <a:off x="9198409" y="192147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B583ED18-F883-E345-8FA2-5E3F56CD1651}"/>
                </a:ext>
              </a:extLst>
            </p:cNvPr>
            <p:cNvSpPr/>
            <p:nvPr/>
          </p:nvSpPr>
          <p:spPr>
            <a:xfrm>
              <a:off x="9198409" y="180392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D7B3822F-C1C4-C280-93B5-8858A869D0DB}"/>
                </a:ext>
              </a:extLst>
            </p:cNvPr>
            <p:cNvSpPr/>
            <p:nvPr/>
          </p:nvSpPr>
          <p:spPr>
            <a:xfrm>
              <a:off x="9198409" y="168623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3F809195-722F-54B6-E7D8-A5C85565D537}"/>
                </a:ext>
              </a:extLst>
            </p:cNvPr>
            <p:cNvSpPr/>
            <p:nvPr/>
          </p:nvSpPr>
          <p:spPr>
            <a:xfrm>
              <a:off x="9198409" y="1568683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37D763F9-B072-217D-6FAE-E415CE268E9B}"/>
                </a:ext>
              </a:extLst>
            </p:cNvPr>
            <p:cNvSpPr/>
            <p:nvPr/>
          </p:nvSpPr>
          <p:spPr>
            <a:xfrm>
              <a:off x="9198409" y="145113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4C24A43B-673C-0C51-5A1F-38B6B9C16481}"/>
                </a:ext>
              </a:extLst>
            </p:cNvPr>
            <p:cNvSpPr/>
            <p:nvPr/>
          </p:nvSpPr>
          <p:spPr>
            <a:xfrm>
              <a:off x="9198409" y="133343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C15CFBFA-EBC4-D564-D553-8A73416B2AEA}"/>
                </a:ext>
              </a:extLst>
            </p:cNvPr>
            <p:cNvSpPr/>
            <p:nvPr/>
          </p:nvSpPr>
          <p:spPr>
            <a:xfrm>
              <a:off x="9198409" y="121588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3FDF7531-3365-A58D-EDB4-A73FA4D79ED6}"/>
                </a:ext>
              </a:extLst>
            </p:cNvPr>
            <p:cNvSpPr/>
            <p:nvPr/>
          </p:nvSpPr>
          <p:spPr>
            <a:xfrm>
              <a:off x="9198409" y="1098194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7334E51-4696-0C9B-F74B-CC0DA06C88D9}"/>
                </a:ext>
              </a:extLst>
            </p:cNvPr>
            <p:cNvSpPr/>
            <p:nvPr/>
          </p:nvSpPr>
          <p:spPr>
            <a:xfrm>
              <a:off x="9198409" y="980642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25687620-F762-6F17-BC2E-3103B7492B12}"/>
                </a:ext>
              </a:extLst>
            </p:cNvPr>
            <p:cNvSpPr/>
            <p:nvPr/>
          </p:nvSpPr>
          <p:spPr>
            <a:xfrm>
              <a:off x="9198409" y="863091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C5A0E21-63CC-ECB9-349D-11545296DBCC}"/>
                </a:ext>
              </a:extLst>
            </p:cNvPr>
            <p:cNvSpPr/>
            <p:nvPr/>
          </p:nvSpPr>
          <p:spPr>
            <a:xfrm>
              <a:off x="9198409" y="745398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60FB6D23-D21F-8992-830C-AA2AC1521EE9}"/>
                </a:ext>
              </a:extLst>
            </p:cNvPr>
            <p:cNvSpPr/>
            <p:nvPr/>
          </p:nvSpPr>
          <p:spPr>
            <a:xfrm>
              <a:off x="9198409" y="627847"/>
              <a:ext cx="360535" cy="117551"/>
            </a:xfrm>
            <a:custGeom>
              <a:avLst/>
              <a:gdLst>
                <a:gd name="connsiteX0" fmla="*/ -88 w 360535"/>
                <a:gd name="connsiteY0" fmla="*/ -38 h 117551"/>
                <a:gd name="connsiteX1" fmla="*/ 360447 w 360535"/>
                <a:gd name="connsiteY1" fmla="*/ -38 h 117551"/>
                <a:gd name="connsiteX2" fmla="*/ 360447 w 360535"/>
                <a:gd name="connsiteY2" fmla="*/ 117514 h 117551"/>
                <a:gd name="connsiteX3" fmla="*/ -89 w 360535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535" h="117551">
                  <a:moveTo>
                    <a:pt x="-88" y="-38"/>
                  </a:moveTo>
                  <a:lnTo>
                    <a:pt x="360447" y="-38"/>
                  </a:lnTo>
                  <a:lnTo>
                    <a:pt x="360447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E5A41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14008FA-1C42-4039-48C6-D8E0B2A51CA7}"/>
                </a:ext>
              </a:extLst>
            </p:cNvPr>
            <p:cNvSpPr/>
            <p:nvPr/>
          </p:nvSpPr>
          <p:spPr>
            <a:xfrm>
              <a:off x="3585775" y="6802127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96808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A8934849-F55E-6964-7ACA-AE7C2462377A}"/>
                </a:ext>
              </a:extLst>
            </p:cNvPr>
            <p:cNvSpPr/>
            <p:nvPr/>
          </p:nvSpPr>
          <p:spPr>
            <a:xfrm>
              <a:off x="3585775" y="6684576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6A82BD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CF6B601F-028F-9682-8F0B-1644F3E09A0C}"/>
                </a:ext>
              </a:extLst>
            </p:cNvPr>
            <p:cNvSpPr/>
            <p:nvPr/>
          </p:nvSpPr>
          <p:spPr>
            <a:xfrm>
              <a:off x="3585775" y="6566883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AD5E87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3517624-33AE-8934-D144-32E17E0B50B1}"/>
                </a:ext>
              </a:extLst>
            </p:cNvPr>
            <p:cNvSpPr/>
            <p:nvPr/>
          </p:nvSpPr>
          <p:spPr>
            <a:xfrm>
              <a:off x="3585775" y="6449331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A5639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8D37F15-D2A8-D45A-AFF8-49D6C788A2AB}"/>
                </a:ext>
              </a:extLst>
            </p:cNvPr>
            <p:cNvSpPr/>
            <p:nvPr/>
          </p:nvSpPr>
          <p:spPr>
            <a:xfrm>
              <a:off x="3585775" y="6331638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6E82BA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016BFA8-0AD8-7862-2AAF-B920654A3377}"/>
                </a:ext>
              </a:extLst>
            </p:cNvPr>
            <p:cNvSpPr/>
            <p:nvPr/>
          </p:nvSpPr>
          <p:spPr>
            <a:xfrm>
              <a:off x="3585775" y="6214087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6082C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23B62277-C599-8A77-1BBE-0A1437AC3905}"/>
                </a:ext>
              </a:extLst>
            </p:cNvPr>
            <p:cNvSpPr/>
            <p:nvPr/>
          </p:nvSpPr>
          <p:spPr>
            <a:xfrm>
              <a:off x="3585775" y="6096536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7581B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4FA60C49-470E-B508-4C50-75C807E02ABF}"/>
                </a:ext>
              </a:extLst>
            </p:cNvPr>
            <p:cNvSpPr/>
            <p:nvPr/>
          </p:nvSpPr>
          <p:spPr>
            <a:xfrm>
              <a:off x="3585775" y="5978843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8581A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DDF3D49-B31C-4353-2043-4A2CE9C24F4D}"/>
                </a:ext>
              </a:extLst>
            </p:cNvPr>
            <p:cNvSpPr/>
            <p:nvPr/>
          </p:nvSpPr>
          <p:spPr>
            <a:xfrm>
              <a:off x="3585775" y="5861291"/>
              <a:ext cx="100136" cy="14162"/>
            </a:xfrm>
            <a:custGeom>
              <a:avLst/>
              <a:gdLst>
                <a:gd name="connsiteX0" fmla="*/ 100048 w 100136"/>
                <a:gd name="connsiteY0" fmla="*/ -37 h 14162"/>
                <a:gd name="connsiteX1" fmla="*/ -88 w 100136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7"/>
                  </a:moveTo>
                  <a:lnTo>
                    <a:pt x="-88" y="-37"/>
                  </a:lnTo>
                </a:path>
              </a:pathLst>
            </a:custGeom>
            <a:ln w="18381" cap="flat">
              <a:solidFill>
                <a:srgbClr val="B8810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68391F1-BEA6-F88F-0860-C52DAEBD4731}"/>
                </a:ext>
              </a:extLst>
            </p:cNvPr>
            <p:cNvSpPr/>
            <p:nvPr/>
          </p:nvSpPr>
          <p:spPr>
            <a:xfrm>
              <a:off x="3585775" y="5743598"/>
              <a:ext cx="100136" cy="14162"/>
            </a:xfrm>
            <a:custGeom>
              <a:avLst/>
              <a:gdLst>
                <a:gd name="connsiteX0" fmla="*/ 100048 w 100136"/>
                <a:gd name="connsiteY0" fmla="*/ -37 h 14162"/>
                <a:gd name="connsiteX1" fmla="*/ -88 w 100136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7"/>
                  </a:moveTo>
                  <a:lnTo>
                    <a:pt x="-88" y="-37"/>
                  </a:lnTo>
                </a:path>
              </a:pathLst>
            </a:custGeom>
            <a:ln w="18381" cap="flat">
              <a:solidFill>
                <a:srgbClr val="7E81A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47607C57-EF7F-025A-DA26-6A2AC54D98D9}"/>
                </a:ext>
              </a:extLst>
            </p:cNvPr>
            <p:cNvSpPr/>
            <p:nvPr/>
          </p:nvSpPr>
          <p:spPr>
            <a:xfrm>
              <a:off x="3585775" y="5626047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B5812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40A187DE-1249-44A1-462F-967058B88C0C}"/>
                </a:ext>
              </a:extLst>
            </p:cNvPr>
            <p:cNvSpPr/>
            <p:nvPr/>
          </p:nvSpPr>
          <p:spPr>
            <a:xfrm>
              <a:off x="3585775" y="5508495"/>
              <a:ext cx="100136" cy="14162"/>
            </a:xfrm>
            <a:custGeom>
              <a:avLst/>
              <a:gdLst>
                <a:gd name="connsiteX0" fmla="*/ 100048 w 100136"/>
                <a:gd name="connsiteY0" fmla="*/ -37 h 14162"/>
                <a:gd name="connsiteX1" fmla="*/ -88 w 100136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7"/>
                  </a:moveTo>
                  <a:lnTo>
                    <a:pt x="-88" y="-37"/>
                  </a:lnTo>
                </a:path>
              </a:pathLst>
            </a:custGeom>
            <a:ln w="18381" cap="flat">
              <a:solidFill>
                <a:srgbClr val="B4812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71E403BC-05FB-70F0-DBB3-76A64B9C1AB6}"/>
                </a:ext>
              </a:extLst>
            </p:cNvPr>
            <p:cNvSpPr/>
            <p:nvPr/>
          </p:nvSpPr>
          <p:spPr>
            <a:xfrm>
              <a:off x="3585775" y="5390802"/>
              <a:ext cx="100136" cy="14162"/>
            </a:xfrm>
            <a:custGeom>
              <a:avLst/>
              <a:gdLst>
                <a:gd name="connsiteX0" fmla="*/ 100048 w 100136"/>
                <a:gd name="connsiteY0" fmla="*/ -37 h 14162"/>
                <a:gd name="connsiteX1" fmla="*/ -88 w 100136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7"/>
                  </a:moveTo>
                  <a:lnTo>
                    <a:pt x="-88" y="-37"/>
                  </a:lnTo>
                </a:path>
              </a:pathLst>
            </a:custGeom>
            <a:ln w="18381" cap="flat">
              <a:solidFill>
                <a:srgbClr val="B3813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680D568B-9DB1-8CEA-5A28-71CB3CBA0DEB}"/>
                </a:ext>
              </a:extLst>
            </p:cNvPr>
            <p:cNvSpPr/>
            <p:nvPr/>
          </p:nvSpPr>
          <p:spPr>
            <a:xfrm>
              <a:off x="3585775" y="5273251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B3812E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F903E750-8708-BB79-0A71-4044D7E2F631}"/>
                </a:ext>
              </a:extLst>
            </p:cNvPr>
            <p:cNvSpPr/>
            <p:nvPr/>
          </p:nvSpPr>
          <p:spPr>
            <a:xfrm>
              <a:off x="3585775" y="5155700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BC516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01AA196C-7AD9-9F1F-EE66-FB2AFD4794C4}"/>
                </a:ext>
              </a:extLst>
            </p:cNvPr>
            <p:cNvSpPr/>
            <p:nvPr/>
          </p:nvSpPr>
          <p:spPr>
            <a:xfrm>
              <a:off x="3585775" y="5038007"/>
              <a:ext cx="100136" cy="14162"/>
            </a:xfrm>
            <a:custGeom>
              <a:avLst/>
              <a:gdLst>
                <a:gd name="connsiteX0" fmla="*/ 100048 w 100136"/>
                <a:gd name="connsiteY0" fmla="*/ -37 h 14162"/>
                <a:gd name="connsiteX1" fmla="*/ -88 w 100136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7"/>
                  </a:moveTo>
                  <a:lnTo>
                    <a:pt x="-88" y="-37"/>
                  </a:lnTo>
                </a:path>
              </a:pathLst>
            </a:custGeom>
            <a:ln w="18381" cap="flat">
              <a:solidFill>
                <a:srgbClr val="BE4F6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EF101AB-B949-F109-87B0-2329A89247D5}"/>
                </a:ext>
              </a:extLst>
            </p:cNvPr>
            <p:cNvSpPr/>
            <p:nvPr/>
          </p:nvSpPr>
          <p:spPr>
            <a:xfrm>
              <a:off x="3585775" y="4920455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BD506D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3F32B311-0669-A87F-217A-01FD9E4C8D0A}"/>
                </a:ext>
              </a:extLst>
            </p:cNvPr>
            <p:cNvSpPr/>
            <p:nvPr/>
          </p:nvSpPr>
          <p:spPr>
            <a:xfrm>
              <a:off x="3585775" y="4802762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A7628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37AD305F-DC17-3B0B-AEFF-5D547E0E9A3D}"/>
                </a:ext>
              </a:extLst>
            </p:cNvPr>
            <p:cNvSpPr/>
            <p:nvPr/>
          </p:nvSpPr>
          <p:spPr>
            <a:xfrm>
              <a:off x="3585775" y="4685211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9A807D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D697A955-2687-7C4B-1B81-26207F7D01EF}"/>
                </a:ext>
              </a:extLst>
            </p:cNvPr>
            <p:cNvSpPr/>
            <p:nvPr/>
          </p:nvSpPr>
          <p:spPr>
            <a:xfrm>
              <a:off x="3585775" y="4567659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C4476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E97B6E8-D8E5-3FEF-3AA7-6120C557AE74}"/>
                </a:ext>
              </a:extLst>
            </p:cNvPr>
            <p:cNvSpPr/>
            <p:nvPr/>
          </p:nvSpPr>
          <p:spPr>
            <a:xfrm>
              <a:off x="3585775" y="4449966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C6455D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BD3E6B81-2944-A842-5FA1-AC5250DD8EE0}"/>
                </a:ext>
              </a:extLst>
            </p:cNvPr>
            <p:cNvSpPr/>
            <p:nvPr/>
          </p:nvSpPr>
          <p:spPr>
            <a:xfrm>
              <a:off x="3585775" y="4332415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AE5E8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B05E981A-54B1-D19C-3EBF-88A535486DFD}"/>
                </a:ext>
              </a:extLst>
            </p:cNvPr>
            <p:cNvSpPr/>
            <p:nvPr/>
          </p:nvSpPr>
          <p:spPr>
            <a:xfrm>
              <a:off x="3585775" y="4214722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AB5F8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2A637C49-4839-130E-681E-8E6B5713A960}"/>
                </a:ext>
              </a:extLst>
            </p:cNvPr>
            <p:cNvSpPr/>
            <p:nvPr/>
          </p:nvSpPr>
          <p:spPr>
            <a:xfrm>
              <a:off x="3585775" y="4097171"/>
              <a:ext cx="100136" cy="14162"/>
            </a:xfrm>
            <a:custGeom>
              <a:avLst/>
              <a:gdLst>
                <a:gd name="connsiteX0" fmla="*/ 100048 w 100136"/>
                <a:gd name="connsiteY0" fmla="*/ -37 h 14162"/>
                <a:gd name="connsiteX1" fmla="*/ -88 w 100136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7"/>
                  </a:moveTo>
                  <a:lnTo>
                    <a:pt x="-88" y="-37"/>
                  </a:lnTo>
                </a:path>
              </a:pathLst>
            </a:custGeom>
            <a:ln w="18381" cap="flat">
              <a:solidFill>
                <a:srgbClr val="D71D3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2F23B99F-05E3-F1F9-1C27-CF269365CDAB}"/>
                </a:ext>
              </a:extLst>
            </p:cNvPr>
            <p:cNvSpPr/>
            <p:nvPr/>
          </p:nvSpPr>
          <p:spPr>
            <a:xfrm>
              <a:off x="3585775" y="3979619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32A3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A2B00FE3-37CA-E735-018F-6A58D7159E4B}"/>
                </a:ext>
              </a:extLst>
            </p:cNvPr>
            <p:cNvSpPr/>
            <p:nvPr/>
          </p:nvSpPr>
          <p:spPr>
            <a:xfrm>
              <a:off x="3585775" y="3861926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0344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92AEB95-D7F3-CF67-52AD-F6D458ACF951}"/>
                </a:ext>
              </a:extLst>
            </p:cNvPr>
            <p:cNvSpPr/>
            <p:nvPr/>
          </p:nvSpPr>
          <p:spPr>
            <a:xfrm>
              <a:off x="3585775" y="3744375"/>
              <a:ext cx="100136" cy="14162"/>
            </a:xfrm>
            <a:custGeom>
              <a:avLst/>
              <a:gdLst>
                <a:gd name="connsiteX0" fmla="*/ 100048 w 100136"/>
                <a:gd name="connsiteY0" fmla="*/ -37 h 14162"/>
                <a:gd name="connsiteX1" fmla="*/ -88 w 100136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7"/>
                  </a:moveTo>
                  <a:lnTo>
                    <a:pt x="-88" y="-37"/>
                  </a:lnTo>
                </a:path>
              </a:pathLst>
            </a:custGeom>
            <a:ln w="18381" cap="flat">
              <a:solidFill>
                <a:srgbClr val="D6223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84849D6-966C-24ED-CB52-34B82CAFEF59}"/>
                </a:ext>
              </a:extLst>
            </p:cNvPr>
            <p:cNvSpPr/>
            <p:nvPr/>
          </p:nvSpPr>
          <p:spPr>
            <a:xfrm>
              <a:off x="3585775" y="3626823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C94157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277565E4-2C99-0E7D-5234-111437CBF139}"/>
                </a:ext>
              </a:extLst>
            </p:cNvPr>
            <p:cNvSpPr/>
            <p:nvPr/>
          </p:nvSpPr>
          <p:spPr>
            <a:xfrm>
              <a:off x="3585775" y="3509130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5263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60AD220E-DA02-66D4-1942-1F24C7E8134A}"/>
                </a:ext>
              </a:extLst>
            </p:cNvPr>
            <p:cNvSpPr/>
            <p:nvPr/>
          </p:nvSpPr>
          <p:spPr>
            <a:xfrm>
              <a:off x="3585775" y="3391579"/>
              <a:ext cx="100136" cy="14162"/>
            </a:xfrm>
            <a:custGeom>
              <a:avLst/>
              <a:gdLst>
                <a:gd name="connsiteX0" fmla="*/ 100048 w 100136"/>
                <a:gd name="connsiteY0" fmla="*/ -37 h 14162"/>
                <a:gd name="connsiteX1" fmla="*/ -88 w 100136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7"/>
                  </a:moveTo>
                  <a:lnTo>
                    <a:pt x="-88" y="-37"/>
                  </a:lnTo>
                </a:path>
              </a:pathLst>
            </a:custGeom>
            <a:ln w="18381" cap="flat">
              <a:solidFill>
                <a:srgbClr val="7F7F7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14A5DC7A-8F63-84B5-A52D-6F9E0B3C1571}"/>
                </a:ext>
              </a:extLst>
            </p:cNvPr>
            <p:cNvSpPr/>
            <p:nvPr/>
          </p:nvSpPr>
          <p:spPr>
            <a:xfrm>
              <a:off x="3585775" y="3273886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CE374B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A226CDB-E6A2-99B0-2616-BE9A62BDDCAC}"/>
                </a:ext>
              </a:extLst>
            </p:cNvPr>
            <p:cNvSpPr/>
            <p:nvPr/>
          </p:nvSpPr>
          <p:spPr>
            <a:xfrm>
              <a:off x="3585775" y="3156335"/>
              <a:ext cx="100136" cy="14162"/>
            </a:xfrm>
            <a:custGeom>
              <a:avLst/>
              <a:gdLst>
                <a:gd name="connsiteX0" fmla="*/ 100048 w 100136"/>
                <a:gd name="connsiteY0" fmla="*/ -37 h 14162"/>
                <a:gd name="connsiteX1" fmla="*/ -88 w 100136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7"/>
                  </a:moveTo>
                  <a:lnTo>
                    <a:pt x="-88" y="-37"/>
                  </a:lnTo>
                </a:path>
              </a:pathLst>
            </a:custGeom>
            <a:ln w="18381" cap="flat">
              <a:solidFill>
                <a:srgbClr val="C7435A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9008AA8-0AD7-954B-5923-997741D96501}"/>
                </a:ext>
              </a:extLst>
            </p:cNvPr>
            <p:cNvSpPr/>
            <p:nvPr/>
          </p:nvSpPr>
          <p:spPr>
            <a:xfrm>
              <a:off x="3585775" y="3038783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71D3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2337D92C-0CD6-DBB8-A5C9-D5AAB1594763}"/>
                </a:ext>
              </a:extLst>
            </p:cNvPr>
            <p:cNvSpPr/>
            <p:nvPr/>
          </p:nvSpPr>
          <p:spPr>
            <a:xfrm>
              <a:off x="3585775" y="2921090"/>
              <a:ext cx="100136" cy="14162"/>
            </a:xfrm>
            <a:custGeom>
              <a:avLst/>
              <a:gdLst>
                <a:gd name="connsiteX0" fmla="*/ 100048 w 100136"/>
                <a:gd name="connsiteY0" fmla="*/ -37 h 14162"/>
                <a:gd name="connsiteX1" fmla="*/ -88 w 100136"/>
                <a:gd name="connsiteY1" fmla="*/ -37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7"/>
                  </a:moveTo>
                  <a:lnTo>
                    <a:pt x="-88" y="-37"/>
                  </a:lnTo>
                </a:path>
              </a:pathLst>
            </a:custGeom>
            <a:ln w="18381" cap="flat">
              <a:solidFill>
                <a:srgbClr val="D5263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9CFA48CD-C7AA-65B0-5D85-14701D3595C0}"/>
                </a:ext>
              </a:extLst>
            </p:cNvPr>
            <p:cNvSpPr/>
            <p:nvPr/>
          </p:nvSpPr>
          <p:spPr>
            <a:xfrm>
              <a:off x="3585775" y="2803539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5263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6BFA0B44-F692-8A47-956C-CE7CEA469845}"/>
                </a:ext>
              </a:extLst>
            </p:cNvPr>
            <p:cNvSpPr/>
            <p:nvPr/>
          </p:nvSpPr>
          <p:spPr>
            <a:xfrm>
              <a:off x="3585775" y="2685987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71D3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ECB1906E-2A52-13B1-97B0-A126F3DC4163}"/>
                </a:ext>
              </a:extLst>
            </p:cNvPr>
            <p:cNvSpPr/>
            <p:nvPr/>
          </p:nvSpPr>
          <p:spPr>
            <a:xfrm>
              <a:off x="3585775" y="2568294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6223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444DC6E-3B2E-1216-DAC8-016B01A60C90}"/>
                </a:ext>
              </a:extLst>
            </p:cNvPr>
            <p:cNvSpPr/>
            <p:nvPr/>
          </p:nvSpPr>
          <p:spPr>
            <a:xfrm>
              <a:off x="3585775" y="2450743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5263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02686A2B-CCA4-D44B-7A87-6E885D7CF43F}"/>
                </a:ext>
              </a:extLst>
            </p:cNvPr>
            <p:cNvSpPr/>
            <p:nvPr/>
          </p:nvSpPr>
          <p:spPr>
            <a:xfrm>
              <a:off x="3585775" y="2333050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22D4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23FB6BC6-B6ED-579C-6312-1DBE697D8C1B}"/>
                </a:ext>
              </a:extLst>
            </p:cNvPr>
            <p:cNvSpPr/>
            <p:nvPr/>
          </p:nvSpPr>
          <p:spPr>
            <a:xfrm>
              <a:off x="3585775" y="2215499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6223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D6E21531-1374-1425-B22F-7E5C63A8DDF5}"/>
                </a:ext>
              </a:extLst>
            </p:cNvPr>
            <p:cNvSpPr/>
            <p:nvPr/>
          </p:nvSpPr>
          <p:spPr>
            <a:xfrm>
              <a:off x="3585775" y="2097947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6223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03884E27-CD85-D8B8-8C42-1F774F51E922}"/>
                </a:ext>
              </a:extLst>
            </p:cNvPr>
            <p:cNvSpPr/>
            <p:nvPr/>
          </p:nvSpPr>
          <p:spPr>
            <a:xfrm>
              <a:off x="3585775" y="1980254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5263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43EA466-61EB-809E-0EFF-8C5E46E33C91}"/>
                </a:ext>
              </a:extLst>
            </p:cNvPr>
            <p:cNvSpPr/>
            <p:nvPr/>
          </p:nvSpPr>
          <p:spPr>
            <a:xfrm>
              <a:off x="3585775" y="1862703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71D3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CDEBA8D0-057D-90B1-24C0-2E144DBA2987}"/>
                </a:ext>
              </a:extLst>
            </p:cNvPr>
            <p:cNvSpPr/>
            <p:nvPr/>
          </p:nvSpPr>
          <p:spPr>
            <a:xfrm>
              <a:off x="3585775" y="1745010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6223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C129B815-9C29-6D28-234A-9B5AA439B4B4}"/>
                </a:ext>
              </a:extLst>
            </p:cNvPr>
            <p:cNvSpPr/>
            <p:nvPr/>
          </p:nvSpPr>
          <p:spPr>
            <a:xfrm>
              <a:off x="3585775" y="1627458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71D3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C3A827E7-BB53-1164-154E-844811AFE04F}"/>
                </a:ext>
              </a:extLst>
            </p:cNvPr>
            <p:cNvSpPr/>
            <p:nvPr/>
          </p:nvSpPr>
          <p:spPr>
            <a:xfrm>
              <a:off x="3585775" y="1509907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71D3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7DA96964-11EC-2CF0-64A1-C400701477EF}"/>
                </a:ext>
              </a:extLst>
            </p:cNvPr>
            <p:cNvSpPr/>
            <p:nvPr/>
          </p:nvSpPr>
          <p:spPr>
            <a:xfrm>
              <a:off x="3585775" y="1392214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6223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17892284-25ED-EF34-CFBF-734C6707506B}"/>
                </a:ext>
              </a:extLst>
            </p:cNvPr>
            <p:cNvSpPr/>
            <p:nvPr/>
          </p:nvSpPr>
          <p:spPr>
            <a:xfrm>
              <a:off x="3585775" y="1274663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32A3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F0BDCDE-7CD2-1062-0317-679726554E52}"/>
                </a:ext>
              </a:extLst>
            </p:cNvPr>
            <p:cNvSpPr/>
            <p:nvPr/>
          </p:nvSpPr>
          <p:spPr>
            <a:xfrm>
              <a:off x="3585775" y="1157111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1314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05AA370F-7DDD-6EBB-4820-ABC868E92BF6}"/>
                </a:ext>
              </a:extLst>
            </p:cNvPr>
            <p:cNvSpPr/>
            <p:nvPr/>
          </p:nvSpPr>
          <p:spPr>
            <a:xfrm>
              <a:off x="3585775" y="1039418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22D4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F4545E1-D8B7-4BDF-132F-DBF9B3813852}"/>
                </a:ext>
              </a:extLst>
            </p:cNvPr>
            <p:cNvSpPr/>
            <p:nvPr/>
          </p:nvSpPr>
          <p:spPr>
            <a:xfrm>
              <a:off x="3585775" y="921867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71D3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D2134E5B-CC56-06E8-8665-03ACA3FCC18E}"/>
                </a:ext>
              </a:extLst>
            </p:cNvPr>
            <p:cNvSpPr/>
            <p:nvPr/>
          </p:nvSpPr>
          <p:spPr>
            <a:xfrm>
              <a:off x="3585775" y="804174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0344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C37617D-A8D3-B2BE-B8BE-E1DCCE4C7CBB}"/>
                </a:ext>
              </a:extLst>
            </p:cNvPr>
            <p:cNvSpPr/>
            <p:nvPr/>
          </p:nvSpPr>
          <p:spPr>
            <a:xfrm>
              <a:off x="3585775" y="686622"/>
              <a:ext cx="100136" cy="14162"/>
            </a:xfrm>
            <a:custGeom>
              <a:avLst/>
              <a:gdLst>
                <a:gd name="connsiteX0" fmla="*/ 100048 w 100136"/>
                <a:gd name="connsiteY0" fmla="*/ -38 h 14162"/>
                <a:gd name="connsiteX1" fmla="*/ -88 w 100136"/>
                <a:gd name="connsiteY1" fmla="*/ -38 h 1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136" h="14162">
                  <a:moveTo>
                    <a:pt x="100048" y="-38"/>
                  </a:moveTo>
                  <a:lnTo>
                    <a:pt x="-88" y="-38"/>
                  </a:lnTo>
                </a:path>
              </a:pathLst>
            </a:custGeom>
            <a:ln w="18381" cap="flat">
              <a:solidFill>
                <a:srgbClr val="D22D4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596" name="TextBox 595">
              <a:extLst>
                <a:ext uri="{FF2B5EF4-FFF2-40B4-BE49-F238E27FC236}">
                  <a16:creationId xmlns:a16="http://schemas.microsoft.com/office/drawing/2014/main" id="{18604380-80B3-1025-0190-94A5E01C2DBB}"/>
                </a:ext>
              </a:extLst>
            </p:cNvPr>
            <p:cNvSpPr txBox="1"/>
            <p:nvPr/>
          </p:nvSpPr>
          <p:spPr>
            <a:xfrm>
              <a:off x="3594472" y="6712346"/>
              <a:ext cx="109196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968085"/>
                  </a:solidFill>
                  <a:latin typeface="Arial"/>
                  <a:cs typeface="Arial"/>
                  <a:sym typeface="Arial"/>
                  <a:rtl val="0"/>
                </a:rPr>
                <a:t>Barthelona sp. PCE</a:t>
              </a:r>
            </a:p>
          </p:txBody>
        </p:sp>
        <p:sp>
          <p:nvSpPr>
            <p:cNvPr id="597" name="TextBox 596">
              <a:extLst>
                <a:ext uri="{FF2B5EF4-FFF2-40B4-BE49-F238E27FC236}">
                  <a16:creationId xmlns:a16="http://schemas.microsoft.com/office/drawing/2014/main" id="{CDF4E37E-4C9B-B25B-2EE0-E08888DD6502}"/>
                </a:ext>
              </a:extLst>
            </p:cNvPr>
            <p:cNvSpPr txBox="1"/>
            <p:nvPr/>
          </p:nvSpPr>
          <p:spPr>
            <a:xfrm>
              <a:off x="3594472" y="6594653"/>
              <a:ext cx="133562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6A82BD"/>
                  </a:solidFill>
                  <a:latin typeface="Arial"/>
                  <a:cs typeface="Arial"/>
                  <a:sym typeface="Arial"/>
                  <a:rtl val="0"/>
                </a:rPr>
                <a:t>Blattamonas nauphoetae</a:t>
              </a:r>
            </a:p>
          </p:txBody>
        </p:sp>
        <p:sp>
          <p:nvSpPr>
            <p:cNvPr id="598" name="TextBox 597">
              <a:extLst>
                <a:ext uri="{FF2B5EF4-FFF2-40B4-BE49-F238E27FC236}">
                  <a16:creationId xmlns:a16="http://schemas.microsoft.com/office/drawing/2014/main" id="{09130693-552B-FFBD-F30A-7FAE34A78ADD}"/>
                </a:ext>
              </a:extLst>
            </p:cNvPr>
            <p:cNvSpPr txBox="1"/>
            <p:nvPr/>
          </p:nvSpPr>
          <p:spPr>
            <a:xfrm>
              <a:off x="3594472" y="6477102"/>
              <a:ext cx="14061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AD5E87"/>
                  </a:solidFill>
                  <a:latin typeface="Arial"/>
                  <a:cs typeface="Arial"/>
                  <a:sym typeface="Arial"/>
                  <a:rtl val="0"/>
                </a:rPr>
                <a:t>Anaeramoeba flamelloides</a:t>
              </a:r>
            </a:p>
          </p:txBody>
        </p:sp>
        <p:sp>
          <p:nvSpPr>
            <p:cNvPr id="599" name="TextBox 598">
              <a:extLst>
                <a:ext uri="{FF2B5EF4-FFF2-40B4-BE49-F238E27FC236}">
                  <a16:creationId xmlns:a16="http://schemas.microsoft.com/office/drawing/2014/main" id="{92FDDC9E-7449-B894-CE96-28663FE55C77}"/>
                </a:ext>
              </a:extLst>
            </p:cNvPr>
            <p:cNvSpPr txBox="1"/>
            <p:nvPr/>
          </p:nvSpPr>
          <p:spPr>
            <a:xfrm>
              <a:off x="3594472" y="6359551"/>
              <a:ext cx="11673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A56390"/>
                  </a:solidFill>
                  <a:latin typeface="Arial"/>
                  <a:cs typeface="Arial"/>
                  <a:sym typeface="Arial"/>
                  <a:rtl val="0"/>
                </a:rPr>
                <a:t>Anaeramoeba ignava</a:t>
              </a:r>
            </a:p>
          </p:txBody>
        </p:sp>
        <p:sp>
          <p:nvSpPr>
            <p:cNvPr id="600" name="TextBox 599">
              <a:extLst>
                <a:ext uri="{FF2B5EF4-FFF2-40B4-BE49-F238E27FC236}">
                  <a16:creationId xmlns:a16="http://schemas.microsoft.com/office/drawing/2014/main" id="{CE44200D-EAFA-666B-2CCB-2DE94C98B9EF}"/>
                </a:ext>
              </a:extLst>
            </p:cNvPr>
            <p:cNvSpPr txBox="1"/>
            <p:nvPr/>
          </p:nvSpPr>
          <p:spPr>
            <a:xfrm>
              <a:off x="3594472" y="6241858"/>
              <a:ext cx="137569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6E82BA"/>
                  </a:solidFill>
                  <a:latin typeface="Arial"/>
                  <a:cs typeface="Arial"/>
                  <a:sym typeface="Arial"/>
                  <a:rtl val="0"/>
                </a:rPr>
                <a:t>Trichomonas vaginalis G3</a:t>
              </a:r>
            </a:p>
          </p:txBody>
        </p:sp>
        <p:sp>
          <p:nvSpPr>
            <p:cNvPr id="601" name="TextBox 600">
              <a:extLst>
                <a:ext uri="{FF2B5EF4-FFF2-40B4-BE49-F238E27FC236}">
                  <a16:creationId xmlns:a16="http://schemas.microsoft.com/office/drawing/2014/main" id="{44260376-9444-44DB-AC83-2C3EC9D769CA}"/>
                </a:ext>
              </a:extLst>
            </p:cNvPr>
            <p:cNvSpPr txBox="1"/>
            <p:nvPr/>
          </p:nvSpPr>
          <p:spPr>
            <a:xfrm>
              <a:off x="3594472" y="6124306"/>
              <a:ext cx="132760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6082C5"/>
                  </a:solidFill>
                  <a:latin typeface="Arial"/>
                  <a:cs typeface="Arial"/>
                  <a:sym typeface="Arial"/>
                  <a:rtl val="0"/>
                </a:rPr>
                <a:t>Tritrichomonas musculus</a:t>
              </a:r>
            </a:p>
          </p:txBody>
        </p:sp>
        <p:sp>
          <p:nvSpPr>
            <p:cNvPr id="602" name="TextBox 601">
              <a:extLst>
                <a:ext uri="{FF2B5EF4-FFF2-40B4-BE49-F238E27FC236}">
                  <a16:creationId xmlns:a16="http://schemas.microsoft.com/office/drawing/2014/main" id="{2B593698-ED4C-1EE4-2672-4C49D0E3B5A1}"/>
                </a:ext>
              </a:extLst>
            </p:cNvPr>
            <p:cNvSpPr txBox="1"/>
            <p:nvPr/>
          </p:nvSpPr>
          <p:spPr>
            <a:xfrm>
              <a:off x="3594472" y="6006613"/>
              <a:ext cx="117532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7581B2"/>
                  </a:solidFill>
                  <a:latin typeface="Arial"/>
                  <a:cs typeface="Arial"/>
                  <a:sym typeface="Arial"/>
                  <a:rtl val="0"/>
                </a:rPr>
                <a:t>Tritrichomonas foetus</a:t>
              </a:r>
            </a:p>
          </p:txBody>
        </p:sp>
        <p:sp>
          <p:nvSpPr>
            <p:cNvPr id="603" name="TextBox 602">
              <a:extLst>
                <a:ext uri="{FF2B5EF4-FFF2-40B4-BE49-F238E27FC236}">
                  <a16:creationId xmlns:a16="http://schemas.microsoft.com/office/drawing/2014/main" id="{4F9F57D1-309A-3C0B-A4A9-3771A6A9B733}"/>
                </a:ext>
              </a:extLst>
            </p:cNvPr>
            <p:cNvSpPr txBox="1"/>
            <p:nvPr/>
          </p:nvSpPr>
          <p:spPr>
            <a:xfrm>
              <a:off x="3594472" y="5889062"/>
              <a:ext cx="128272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8581A0"/>
                  </a:solidFill>
                  <a:latin typeface="Arial"/>
                  <a:cs typeface="Arial"/>
                  <a:sym typeface="Arial"/>
                  <a:rtl val="0"/>
                </a:rPr>
                <a:t>Histomonas meleagridis</a:t>
              </a:r>
            </a:p>
          </p:txBody>
        </p:sp>
        <p:sp>
          <p:nvSpPr>
            <p:cNvPr id="604" name="TextBox 603">
              <a:extLst>
                <a:ext uri="{FF2B5EF4-FFF2-40B4-BE49-F238E27FC236}">
                  <a16:creationId xmlns:a16="http://schemas.microsoft.com/office/drawing/2014/main" id="{9284EC3C-6C21-CEC0-F4A1-0D5815647D40}"/>
                </a:ext>
              </a:extLst>
            </p:cNvPr>
            <p:cNvSpPr txBox="1"/>
            <p:nvPr/>
          </p:nvSpPr>
          <p:spPr>
            <a:xfrm>
              <a:off x="3594472" y="5771510"/>
              <a:ext cx="88998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B88100"/>
                  </a:solidFill>
                  <a:latin typeface="Arial"/>
                  <a:cs typeface="Arial"/>
                  <a:sym typeface="Arial"/>
                  <a:rtl val="0"/>
                </a:rPr>
                <a:t>Kipferlia bialata</a:t>
              </a:r>
            </a:p>
          </p:txBody>
        </p:sp>
        <p:sp>
          <p:nvSpPr>
            <p:cNvPr id="605" name="TextBox 604">
              <a:extLst>
                <a:ext uri="{FF2B5EF4-FFF2-40B4-BE49-F238E27FC236}">
                  <a16:creationId xmlns:a16="http://schemas.microsoft.com/office/drawing/2014/main" id="{651C6E7D-6B8A-D586-03F8-9C4AABDD48FE}"/>
                </a:ext>
              </a:extLst>
            </p:cNvPr>
            <p:cNvSpPr txBox="1"/>
            <p:nvPr/>
          </p:nvSpPr>
          <p:spPr>
            <a:xfrm>
              <a:off x="3594472" y="5653818"/>
              <a:ext cx="1576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7E81A9"/>
                  </a:solidFill>
                  <a:latin typeface="Arial"/>
                  <a:cs typeface="Arial"/>
                  <a:sym typeface="Arial"/>
                  <a:rtl val="0"/>
                </a:rPr>
                <a:t>Carpediemonas membranifera</a:t>
              </a:r>
            </a:p>
          </p:txBody>
        </p:sp>
        <p:sp>
          <p:nvSpPr>
            <p:cNvPr id="606" name="TextBox 605">
              <a:extLst>
                <a:ext uri="{FF2B5EF4-FFF2-40B4-BE49-F238E27FC236}">
                  <a16:creationId xmlns:a16="http://schemas.microsoft.com/office/drawing/2014/main" id="{FF6500C2-A47E-4606-CDEC-F6FBC2413F37}"/>
                </a:ext>
              </a:extLst>
            </p:cNvPr>
            <p:cNvSpPr txBox="1"/>
            <p:nvPr/>
          </p:nvSpPr>
          <p:spPr>
            <a:xfrm>
              <a:off x="3594472" y="5536266"/>
              <a:ext cx="79541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B58126"/>
                  </a:solidFill>
                  <a:latin typeface="Arial"/>
                  <a:cs typeface="Arial"/>
                  <a:sym typeface="Arial"/>
                  <a:rtl val="0"/>
                </a:rPr>
                <a:t>Giardia muris</a:t>
              </a:r>
            </a:p>
          </p:txBody>
        </p:sp>
        <p:sp>
          <p:nvSpPr>
            <p:cNvPr id="607" name="TextBox 606">
              <a:extLst>
                <a:ext uri="{FF2B5EF4-FFF2-40B4-BE49-F238E27FC236}">
                  <a16:creationId xmlns:a16="http://schemas.microsoft.com/office/drawing/2014/main" id="{250228CD-8685-0EFE-7BBA-FA85E7554D4B}"/>
                </a:ext>
              </a:extLst>
            </p:cNvPr>
            <p:cNvSpPr txBox="1"/>
            <p:nvPr/>
          </p:nvSpPr>
          <p:spPr>
            <a:xfrm>
              <a:off x="3594472" y="5418573"/>
              <a:ext cx="170912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B4812C"/>
                  </a:solidFill>
                  <a:latin typeface="Arial"/>
                  <a:cs typeface="Arial"/>
                  <a:sym typeface="Arial"/>
                  <a:rtl val="0"/>
                </a:rPr>
                <a:t>Giardia intestinalis assemblage B</a:t>
              </a:r>
            </a:p>
          </p:txBody>
        </p:sp>
        <p:sp>
          <p:nvSpPr>
            <p:cNvPr id="608" name="TextBox 607">
              <a:extLst>
                <a:ext uri="{FF2B5EF4-FFF2-40B4-BE49-F238E27FC236}">
                  <a16:creationId xmlns:a16="http://schemas.microsoft.com/office/drawing/2014/main" id="{6B486B39-A029-FC3B-E13A-A4E0B7781DBB}"/>
                </a:ext>
              </a:extLst>
            </p:cNvPr>
            <p:cNvSpPr txBox="1"/>
            <p:nvPr/>
          </p:nvSpPr>
          <p:spPr>
            <a:xfrm>
              <a:off x="3594472" y="5301022"/>
              <a:ext cx="108395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B38131"/>
                  </a:solidFill>
                  <a:latin typeface="Arial"/>
                  <a:cs typeface="Arial"/>
                  <a:sym typeface="Arial"/>
                  <a:rtl val="0"/>
                </a:rPr>
                <a:t>Giardia lamblia P15</a:t>
              </a:r>
            </a:p>
          </p:txBody>
        </p:sp>
        <p:sp>
          <p:nvSpPr>
            <p:cNvPr id="609" name="TextBox 608">
              <a:extLst>
                <a:ext uri="{FF2B5EF4-FFF2-40B4-BE49-F238E27FC236}">
                  <a16:creationId xmlns:a16="http://schemas.microsoft.com/office/drawing/2014/main" id="{4683F347-9A69-F7FD-F51A-E15BE11D20BE}"/>
                </a:ext>
              </a:extLst>
            </p:cNvPr>
            <p:cNvSpPr txBox="1"/>
            <p:nvPr/>
          </p:nvSpPr>
          <p:spPr>
            <a:xfrm>
              <a:off x="3594472" y="5183470"/>
              <a:ext cx="165141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B3812E"/>
                  </a:solidFill>
                  <a:latin typeface="Arial"/>
                  <a:cs typeface="Arial"/>
                  <a:sym typeface="Arial"/>
                  <a:rtl val="0"/>
                </a:rPr>
                <a:t>Giardia intestinalis ATCC 50581</a:t>
              </a:r>
            </a:p>
          </p:txBody>
        </p:sp>
        <p:sp>
          <p:nvSpPr>
            <p:cNvPr id="610" name="TextBox 609">
              <a:extLst>
                <a:ext uri="{FF2B5EF4-FFF2-40B4-BE49-F238E27FC236}">
                  <a16:creationId xmlns:a16="http://schemas.microsoft.com/office/drawing/2014/main" id="{F374E693-18FB-EC38-727F-74EDBD09B4D2}"/>
                </a:ext>
              </a:extLst>
            </p:cNvPr>
            <p:cNvSpPr txBox="1"/>
            <p:nvPr/>
          </p:nvSpPr>
          <p:spPr>
            <a:xfrm>
              <a:off x="3594472" y="5065777"/>
              <a:ext cx="77457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BC516F"/>
                  </a:solidFill>
                  <a:latin typeface="Arial"/>
                  <a:cs typeface="Arial"/>
                  <a:sym typeface="Arial"/>
                  <a:rtl val="0"/>
                </a:rPr>
                <a:t>Acrasis kona</a:t>
              </a:r>
            </a:p>
          </p:txBody>
        </p:sp>
        <p:sp>
          <p:nvSpPr>
            <p:cNvPr id="611" name="TextBox 610">
              <a:extLst>
                <a:ext uri="{FF2B5EF4-FFF2-40B4-BE49-F238E27FC236}">
                  <a16:creationId xmlns:a16="http://schemas.microsoft.com/office/drawing/2014/main" id="{78EEF993-71E7-0EEB-FC38-3255CEB194FE}"/>
                </a:ext>
              </a:extLst>
            </p:cNvPr>
            <p:cNvSpPr txBox="1"/>
            <p:nvPr/>
          </p:nvSpPr>
          <p:spPr>
            <a:xfrm>
              <a:off x="3594472" y="4948226"/>
              <a:ext cx="116410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BE4F6C"/>
                  </a:solidFill>
                  <a:latin typeface="Arial"/>
                  <a:cs typeface="Arial"/>
                  <a:sym typeface="Arial"/>
                  <a:rtl val="0"/>
                </a:rPr>
                <a:t>Naegleria lovaniensis</a:t>
              </a:r>
            </a:p>
          </p:txBody>
        </p:sp>
        <p:sp>
          <p:nvSpPr>
            <p:cNvPr id="612" name="TextBox 611">
              <a:extLst>
                <a:ext uri="{FF2B5EF4-FFF2-40B4-BE49-F238E27FC236}">
                  <a16:creationId xmlns:a16="http://schemas.microsoft.com/office/drawing/2014/main" id="{5C59A0A7-3790-1BC9-9CD5-85EB1E61DF49}"/>
                </a:ext>
              </a:extLst>
            </p:cNvPr>
            <p:cNvSpPr txBox="1"/>
            <p:nvPr/>
          </p:nvSpPr>
          <p:spPr>
            <a:xfrm>
              <a:off x="3594472" y="4830675"/>
              <a:ext cx="95090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BD506D"/>
                  </a:solidFill>
                  <a:latin typeface="Arial"/>
                  <a:cs typeface="Arial"/>
                  <a:sym typeface="Arial"/>
                  <a:rtl val="0"/>
                </a:rPr>
                <a:t>Naegleria fowleri</a:t>
              </a:r>
            </a:p>
          </p:txBody>
        </p:sp>
        <p:sp>
          <p:nvSpPr>
            <p:cNvPr id="613" name="TextBox 612">
              <a:extLst>
                <a:ext uri="{FF2B5EF4-FFF2-40B4-BE49-F238E27FC236}">
                  <a16:creationId xmlns:a16="http://schemas.microsoft.com/office/drawing/2014/main" id="{5D8BB0AD-F90D-87DC-7A2E-A8D40F024D84}"/>
                </a:ext>
              </a:extLst>
            </p:cNvPr>
            <p:cNvSpPr txBox="1"/>
            <p:nvPr/>
          </p:nvSpPr>
          <p:spPr>
            <a:xfrm>
              <a:off x="3594472" y="4712982"/>
              <a:ext cx="97494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A7628F"/>
                  </a:solidFill>
                  <a:latin typeface="Arial"/>
                  <a:cs typeface="Arial"/>
                  <a:sym typeface="Arial"/>
                  <a:rtl val="0"/>
                </a:rPr>
                <a:t>Naegleria gruberi</a:t>
              </a:r>
            </a:p>
          </p:txBody>
        </p:sp>
        <p:sp>
          <p:nvSpPr>
            <p:cNvPr id="614" name="TextBox 613">
              <a:extLst>
                <a:ext uri="{FF2B5EF4-FFF2-40B4-BE49-F238E27FC236}">
                  <a16:creationId xmlns:a16="http://schemas.microsoft.com/office/drawing/2014/main" id="{0EA6B31C-F0A7-91F1-77A4-28A3E1622CB3}"/>
                </a:ext>
              </a:extLst>
            </p:cNvPr>
            <p:cNvSpPr txBox="1"/>
            <p:nvPr/>
          </p:nvSpPr>
          <p:spPr>
            <a:xfrm>
              <a:off x="3594472" y="4595430"/>
              <a:ext cx="117532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9A807D"/>
                  </a:solidFill>
                  <a:latin typeface="Arial"/>
                  <a:cs typeface="Arial"/>
                  <a:sym typeface="Arial"/>
                  <a:rtl val="0"/>
                </a:rPr>
                <a:t>Diplonema papillatum</a:t>
              </a:r>
            </a:p>
          </p:txBody>
        </p:sp>
        <p:sp>
          <p:nvSpPr>
            <p:cNvPr id="615" name="TextBox 614">
              <a:extLst>
                <a:ext uri="{FF2B5EF4-FFF2-40B4-BE49-F238E27FC236}">
                  <a16:creationId xmlns:a16="http://schemas.microsoft.com/office/drawing/2014/main" id="{4FEA1163-658D-014A-FA1F-B2125204F58F}"/>
                </a:ext>
              </a:extLst>
            </p:cNvPr>
            <p:cNvSpPr txBox="1"/>
            <p:nvPr/>
          </p:nvSpPr>
          <p:spPr>
            <a:xfrm>
              <a:off x="3594472" y="4477737"/>
              <a:ext cx="78258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C44760"/>
                  </a:solidFill>
                  <a:latin typeface="Arial"/>
                  <a:cs typeface="Arial"/>
                  <a:sym typeface="Arial"/>
                  <a:rtl val="0"/>
                </a:rPr>
                <a:t>Bodo saltans</a:t>
              </a:r>
            </a:p>
          </p:txBody>
        </p:sp>
        <p:sp>
          <p:nvSpPr>
            <p:cNvPr id="616" name="TextBox 615">
              <a:extLst>
                <a:ext uri="{FF2B5EF4-FFF2-40B4-BE49-F238E27FC236}">
                  <a16:creationId xmlns:a16="http://schemas.microsoft.com/office/drawing/2014/main" id="{9D6A0C3F-4D4A-8587-EDC0-74B558C77F05}"/>
                </a:ext>
              </a:extLst>
            </p:cNvPr>
            <p:cNvSpPr txBox="1"/>
            <p:nvPr/>
          </p:nvSpPr>
          <p:spPr>
            <a:xfrm>
              <a:off x="3594472" y="4360186"/>
              <a:ext cx="11657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C6455D"/>
                  </a:solidFill>
                  <a:latin typeface="Arial"/>
                  <a:cs typeface="Arial"/>
                  <a:sym typeface="Arial"/>
                  <a:rtl val="0"/>
                </a:rPr>
                <a:t>Phytomonas sp. EM1</a:t>
              </a:r>
            </a:p>
          </p:txBody>
        </p:sp>
        <p:sp>
          <p:nvSpPr>
            <p:cNvPr id="617" name="TextBox 616">
              <a:extLst>
                <a:ext uri="{FF2B5EF4-FFF2-40B4-BE49-F238E27FC236}">
                  <a16:creationId xmlns:a16="http://schemas.microsoft.com/office/drawing/2014/main" id="{10031EBC-11F8-5B8D-70D2-617DB3378D86}"/>
                </a:ext>
              </a:extLst>
            </p:cNvPr>
            <p:cNvSpPr txBox="1"/>
            <p:nvPr/>
          </p:nvSpPr>
          <p:spPr>
            <a:xfrm>
              <a:off x="3594472" y="4242635"/>
              <a:ext cx="120577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AE5E85"/>
                  </a:solidFill>
                  <a:latin typeface="Arial"/>
                  <a:cs typeface="Arial"/>
                  <a:sym typeface="Arial"/>
                  <a:rtl val="0"/>
                </a:rPr>
                <a:t>Phytomonas sp. Hart1</a:t>
              </a:r>
            </a:p>
          </p:txBody>
        </p:sp>
        <p:sp>
          <p:nvSpPr>
            <p:cNvPr id="618" name="TextBox 617">
              <a:extLst>
                <a:ext uri="{FF2B5EF4-FFF2-40B4-BE49-F238E27FC236}">
                  <a16:creationId xmlns:a16="http://schemas.microsoft.com/office/drawing/2014/main" id="{A0D8E610-1AB9-9323-7672-07CD82CBEC49}"/>
                </a:ext>
              </a:extLst>
            </p:cNvPr>
            <p:cNvSpPr txBox="1"/>
            <p:nvPr/>
          </p:nvSpPr>
          <p:spPr>
            <a:xfrm>
              <a:off x="3594472" y="4124941"/>
              <a:ext cx="107593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AB5F88"/>
                  </a:solidFill>
                  <a:latin typeface="Arial"/>
                  <a:cs typeface="Arial"/>
                  <a:sym typeface="Arial"/>
                  <a:rtl val="0"/>
                </a:rPr>
                <a:t>Angomonas deanei</a:t>
              </a:r>
            </a:p>
          </p:txBody>
        </p:sp>
        <p:sp>
          <p:nvSpPr>
            <p:cNvPr id="619" name="TextBox 618">
              <a:extLst>
                <a:ext uri="{FF2B5EF4-FFF2-40B4-BE49-F238E27FC236}">
                  <a16:creationId xmlns:a16="http://schemas.microsoft.com/office/drawing/2014/main" id="{41C16CCB-3010-F0B9-78C8-9F43254B3B8F}"/>
                </a:ext>
              </a:extLst>
            </p:cNvPr>
            <p:cNvSpPr txBox="1"/>
            <p:nvPr/>
          </p:nvSpPr>
          <p:spPr>
            <a:xfrm>
              <a:off x="3594472" y="4007390"/>
              <a:ext cx="146226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Trypanosoma melophagium</a:t>
              </a:r>
            </a:p>
          </p:txBody>
        </p:sp>
        <p:sp>
          <p:nvSpPr>
            <p:cNvPr id="620" name="TextBox 619">
              <a:extLst>
                <a:ext uri="{FF2B5EF4-FFF2-40B4-BE49-F238E27FC236}">
                  <a16:creationId xmlns:a16="http://schemas.microsoft.com/office/drawing/2014/main" id="{740F7BC1-8174-F7C2-D265-6A057D5B0807}"/>
                </a:ext>
              </a:extLst>
            </p:cNvPr>
            <p:cNvSpPr txBox="1"/>
            <p:nvPr/>
          </p:nvSpPr>
          <p:spPr>
            <a:xfrm>
              <a:off x="3594472" y="3889697"/>
              <a:ext cx="126188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Trypanosoma conorhini</a:t>
              </a:r>
            </a:p>
          </p:txBody>
        </p:sp>
        <p:sp>
          <p:nvSpPr>
            <p:cNvPr id="621" name="TextBox 620">
              <a:extLst>
                <a:ext uri="{FF2B5EF4-FFF2-40B4-BE49-F238E27FC236}">
                  <a16:creationId xmlns:a16="http://schemas.microsoft.com/office/drawing/2014/main" id="{7E1E6BF4-3CA5-5DA7-9174-C8157CEAA4C8}"/>
                </a:ext>
              </a:extLst>
            </p:cNvPr>
            <p:cNvSpPr txBox="1"/>
            <p:nvPr/>
          </p:nvSpPr>
          <p:spPr>
            <a:xfrm>
              <a:off x="3594472" y="3772146"/>
              <a:ext cx="10663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03448"/>
                  </a:solidFill>
                  <a:latin typeface="Arial"/>
                  <a:cs typeface="Arial"/>
                  <a:sym typeface="Arial"/>
                  <a:rtl val="0"/>
                </a:rPr>
                <a:t>Trypanosoma grayi</a:t>
              </a:r>
            </a:p>
          </p:txBody>
        </p:sp>
        <p:sp>
          <p:nvSpPr>
            <p:cNvPr id="622" name="TextBox 621">
              <a:extLst>
                <a:ext uri="{FF2B5EF4-FFF2-40B4-BE49-F238E27FC236}">
                  <a16:creationId xmlns:a16="http://schemas.microsoft.com/office/drawing/2014/main" id="{BF323595-9047-7D33-DB0B-63BA78EDE246}"/>
                </a:ext>
              </a:extLst>
            </p:cNvPr>
            <p:cNvSpPr txBox="1"/>
            <p:nvPr/>
          </p:nvSpPr>
          <p:spPr>
            <a:xfrm>
              <a:off x="3594472" y="3654594"/>
              <a:ext cx="114646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Trypanosoma theileri</a:t>
              </a:r>
            </a:p>
          </p:txBody>
        </p:sp>
        <p:sp>
          <p:nvSpPr>
            <p:cNvPr id="623" name="TextBox 622">
              <a:extLst>
                <a:ext uri="{FF2B5EF4-FFF2-40B4-BE49-F238E27FC236}">
                  <a16:creationId xmlns:a16="http://schemas.microsoft.com/office/drawing/2014/main" id="{1D73ADBE-93F0-2877-0633-2B00F4279C50}"/>
                </a:ext>
              </a:extLst>
            </p:cNvPr>
            <p:cNvSpPr txBox="1"/>
            <p:nvPr/>
          </p:nvSpPr>
          <p:spPr>
            <a:xfrm>
              <a:off x="3594472" y="3536901"/>
              <a:ext cx="107753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C94157"/>
                  </a:solidFill>
                  <a:latin typeface="Arial"/>
                  <a:cs typeface="Arial"/>
                  <a:sym typeface="Arial"/>
                  <a:rtl val="0"/>
                </a:rPr>
                <a:t>Trypanosoma vivax</a:t>
              </a:r>
            </a:p>
          </p:txBody>
        </p:sp>
        <p:sp>
          <p:nvSpPr>
            <p:cNvPr id="624" name="TextBox 623">
              <a:extLst>
                <a:ext uri="{FF2B5EF4-FFF2-40B4-BE49-F238E27FC236}">
                  <a16:creationId xmlns:a16="http://schemas.microsoft.com/office/drawing/2014/main" id="{0AE9E8B1-BB36-14D4-9510-FBDF77963E73}"/>
                </a:ext>
              </a:extLst>
            </p:cNvPr>
            <p:cNvSpPr txBox="1"/>
            <p:nvPr/>
          </p:nvSpPr>
          <p:spPr>
            <a:xfrm>
              <a:off x="3594472" y="3419350"/>
              <a:ext cx="206017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Trypanosoma brucei gambiense DAL972</a:t>
              </a:r>
            </a:p>
          </p:txBody>
        </p:sp>
        <p:sp>
          <p:nvSpPr>
            <p:cNvPr id="625" name="TextBox 624">
              <a:extLst>
                <a:ext uri="{FF2B5EF4-FFF2-40B4-BE49-F238E27FC236}">
                  <a16:creationId xmlns:a16="http://schemas.microsoft.com/office/drawing/2014/main" id="{887B57D5-F321-1BAC-EEB5-B75C5747A4DD}"/>
                </a:ext>
              </a:extLst>
            </p:cNvPr>
            <p:cNvSpPr txBox="1"/>
            <p:nvPr/>
          </p:nvSpPr>
          <p:spPr>
            <a:xfrm>
              <a:off x="3594472" y="3301798"/>
              <a:ext cx="19143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7F7F7F"/>
                  </a:solidFill>
                  <a:latin typeface="Arial"/>
                  <a:cs typeface="Arial"/>
                  <a:sym typeface="Arial"/>
                  <a:rtl val="0"/>
                </a:rPr>
                <a:t>Trypanosoma brucei brucei TREU927</a:t>
              </a:r>
            </a:p>
          </p:txBody>
        </p:sp>
        <p:sp>
          <p:nvSpPr>
            <p:cNvPr id="626" name="TextBox 625">
              <a:extLst>
                <a:ext uri="{FF2B5EF4-FFF2-40B4-BE49-F238E27FC236}">
                  <a16:creationId xmlns:a16="http://schemas.microsoft.com/office/drawing/2014/main" id="{FB387E2A-8462-8AA5-E5A2-D2B71F10D418}"/>
                </a:ext>
              </a:extLst>
            </p:cNvPr>
            <p:cNvSpPr txBox="1"/>
            <p:nvPr/>
          </p:nvSpPr>
          <p:spPr>
            <a:xfrm>
              <a:off x="3594472" y="3184105"/>
              <a:ext cx="138852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CE374B"/>
                  </a:solidFill>
                  <a:latin typeface="Arial"/>
                  <a:cs typeface="Arial"/>
                  <a:sym typeface="Arial"/>
                  <a:rtl val="0"/>
                </a:rPr>
                <a:t>Trypanosoma equiperdum</a:t>
              </a:r>
            </a:p>
          </p:txBody>
        </p:sp>
        <p:sp>
          <p:nvSpPr>
            <p:cNvPr id="627" name="TextBox 626">
              <a:extLst>
                <a:ext uri="{FF2B5EF4-FFF2-40B4-BE49-F238E27FC236}">
                  <a16:creationId xmlns:a16="http://schemas.microsoft.com/office/drawing/2014/main" id="{4574F1F1-3484-023D-644B-260A4BA671E9}"/>
                </a:ext>
              </a:extLst>
            </p:cNvPr>
            <p:cNvSpPr txBox="1"/>
            <p:nvPr/>
          </p:nvSpPr>
          <p:spPr>
            <a:xfrm>
              <a:off x="3594472" y="3066554"/>
              <a:ext cx="141417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C7435A"/>
                  </a:solidFill>
                  <a:latin typeface="Arial"/>
                  <a:cs typeface="Arial"/>
                  <a:sym typeface="Arial"/>
                  <a:rtl val="0"/>
                </a:rPr>
                <a:t>Trypanosoma cruzi Dm28c</a:t>
              </a:r>
            </a:p>
          </p:txBody>
        </p:sp>
        <p:sp>
          <p:nvSpPr>
            <p:cNvPr id="628" name="TextBox 627">
              <a:extLst>
                <a:ext uri="{FF2B5EF4-FFF2-40B4-BE49-F238E27FC236}">
                  <a16:creationId xmlns:a16="http://schemas.microsoft.com/office/drawing/2014/main" id="{ED5E052F-CF17-744A-B29D-4D7B20892E73}"/>
                </a:ext>
              </a:extLst>
            </p:cNvPr>
            <p:cNvSpPr txBox="1"/>
            <p:nvPr/>
          </p:nvSpPr>
          <p:spPr>
            <a:xfrm>
              <a:off x="3594472" y="2948861"/>
              <a:ext cx="130516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Trypanosoma cruzi cruzi</a:t>
              </a:r>
            </a:p>
          </p:txBody>
        </p:sp>
        <p:sp>
          <p:nvSpPr>
            <p:cNvPr id="629" name="TextBox 628">
              <a:extLst>
                <a:ext uri="{FF2B5EF4-FFF2-40B4-BE49-F238E27FC236}">
                  <a16:creationId xmlns:a16="http://schemas.microsoft.com/office/drawing/2014/main" id="{A6411BE1-FC39-6A4B-99F3-781DC082BA4A}"/>
                </a:ext>
              </a:extLst>
            </p:cNvPr>
            <p:cNvSpPr txBox="1"/>
            <p:nvPr/>
          </p:nvSpPr>
          <p:spPr>
            <a:xfrm>
              <a:off x="3594472" y="2831310"/>
              <a:ext cx="157927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Trypanosoma cruzi marinkellei</a:t>
              </a:r>
            </a:p>
          </p:txBody>
        </p:sp>
        <p:sp>
          <p:nvSpPr>
            <p:cNvPr id="630" name="TextBox 629">
              <a:extLst>
                <a:ext uri="{FF2B5EF4-FFF2-40B4-BE49-F238E27FC236}">
                  <a16:creationId xmlns:a16="http://schemas.microsoft.com/office/drawing/2014/main" id="{D1E6F55F-A6ED-4011-881C-0A25ABF9680E}"/>
                </a:ext>
              </a:extLst>
            </p:cNvPr>
            <p:cNvSpPr txBox="1"/>
            <p:nvPr/>
          </p:nvSpPr>
          <p:spPr>
            <a:xfrm>
              <a:off x="3594472" y="2713758"/>
              <a:ext cx="85953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Porcisia hertigi</a:t>
              </a:r>
            </a:p>
          </p:txBody>
        </p:sp>
        <p:sp>
          <p:nvSpPr>
            <p:cNvPr id="631" name="TextBox 630">
              <a:extLst>
                <a:ext uri="{FF2B5EF4-FFF2-40B4-BE49-F238E27FC236}">
                  <a16:creationId xmlns:a16="http://schemas.microsoft.com/office/drawing/2014/main" id="{0981B51E-BDD6-E67C-604A-95C18ED391DB}"/>
                </a:ext>
              </a:extLst>
            </p:cNvPr>
            <p:cNvSpPr txBox="1"/>
            <p:nvPr/>
          </p:nvSpPr>
          <p:spPr>
            <a:xfrm>
              <a:off x="3594472" y="2596065"/>
              <a:ext cx="129073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Leptomonas pyrrhocoris</a:t>
              </a:r>
            </a:p>
          </p:txBody>
        </p:sp>
        <p:sp>
          <p:nvSpPr>
            <p:cNvPr id="632" name="TextBox 631">
              <a:extLst>
                <a:ext uri="{FF2B5EF4-FFF2-40B4-BE49-F238E27FC236}">
                  <a16:creationId xmlns:a16="http://schemas.microsoft.com/office/drawing/2014/main" id="{944C8E2B-2F76-BCF2-3E1D-48D7B35DE86A}"/>
                </a:ext>
              </a:extLst>
            </p:cNvPr>
            <p:cNvSpPr txBox="1"/>
            <p:nvPr/>
          </p:nvSpPr>
          <p:spPr>
            <a:xfrm>
              <a:off x="3594472" y="2478514"/>
              <a:ext cx="119936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Leptomonas seymouri</a:t>
              </a:r>
            </a:p>
          </p:txBody>
        </p:sp>
        <p:sp>
          <p:nvSpPr>
            <p:cNvPr id="633" name="TextBox 632">
              <a:extLst>
                <a:ext uri="{FF2B5EF4-FFF2-40B4-BE49-F238E27FC236}">
                  <a16:creationId xmlns:a16="http://schemas.microsoft.com/office/drawing/2014/main" id="{DE9FE4D0-1E4E-47E7-35A4-1645045A3EC5}"/>
                </a:ext>
              </a:extLst>
            </p:cNvPr>
            <p:cNvSpPr txBox="1"/>
            <p:nvPr/>
          </p:nvSpPr>
          <p:spPr>
            <a:xfrm>
              <a:off x="3594472" y="2360962"/>
              <a:ext cx="120097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Leishmania tarentolae</a:t>
              </a:r>
            </a:p>
          </p:txBody>
        </p:sp>
        <p:sp>
          <p:nvSpPr>
            <p:cNvPr id="634" name="TextBox 633">
              <a:extLst>
                <a:ext uri="{FF2B5EF4-FFF2-40B4-BE49-F238E27FC236}">
                  <a16:creationId xmlns:a16="http://schemas.microsoft.com/office/drawing/2014/main" id="{9B682B1D-B7B8-1AEA-464E-5C5FDA884B06}"/>
                </a:ext>
              </a:extLst>
            </p:cNvPr>
            <p:cNvSpPr txBox="1"/>
            <p:nvPr/>
          </p:nvSpPr>
          <p:spPr>
            <a:xfrm>
              <a:off x="3594472" y="2243269"/>
              <a:ext cx="180690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22D42"/>
                  </a:solidFill>
                  <a:latin typeface="Arial"/>
                  <a:cs typeface="Arial"/>
                  <a:sym typeface="Arial"/>
                  <a:rtl val="0"/>
                </a:rPr>
                <a:t>Leishmania sp. Ghana 2012 LV757</a:t>
              </a:r>
            </a:p>
          </p:txBody>
        </p:sp>
        <p:sp>
          <p:nvSpPr>
            <p:cNvPr id="635" name="TextBox 634">
              <a:extLst>
                <a:ext uri="{FF2B5EF4-FFF2-40B4-BE49-F238E27FC236}">
                  <a16:creationId xmlns:a16="http://schemas.microsoft.com/office/drawing/2014/main" id="{F62AE82F-C382-E3B6-716F-437F07302DA5}"/>
                </a:ext>
              </a:extLst>
            </p:cNvPr>
            <p:cNvSpPr txBox="1"/>
            <p:nvPr/>
          </p:nvSpPr>
          <p:spPr>
            <a:xfrm>
              <a:off x="3594472" y="2125718"/>
              <a:ext cx="128432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Leishmania sp. Namibia</a:t>
              </a:r>
            </a:p>
          </p:txBody>
        </p:sp>
        <p:sp>
          <p:nvSpPr>
            <p:cNvPr id="636" name="TextBox 635">
              <a:extLst>
                <a:ext uri="{FF2B5EF4-FFF2-40B4-BE49-F238E27FC236}">
                  <a16:creationId xmlns:a16="http://schemas.microsoft.com/office/drawing/2014/main" id="{1E5598C2-BDBE-F17A-F120-4DB93B0640DD}"/>
                </a:ext>
              </a:extLst>
            </p:cNvPr>
            <p:cNvSpPr txBox="1"/>
            <p:nvPr/>
          </p:nvSpPr>
          <p:spPr>
            <a:xfrm>
              <a:off x="3594472" y="2008025"/>
              <a:ext cx="115288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Leishmania orientalis</a:t>
              </a:r>
            </a:p>
          </p:txBody>
        </p:sp>
        <p:sp>
          <p:nvSpPr>
            <p:cNvPr id="637" name="TextBox 636">
              <a:extLst>
                <a:ext uri="{FF2B5EF4-FFF2-40B4-BE49-F238E27FC236}">
                  <a16:creationId xmlns:a16="http://schemas.microsoft.com/office/drawing/2014/main" id="{531AB126-8FAB-95F3-13B0-1549788482A5}"/>
                </a:ext>
              </a:extLst>
            </p:cNvPr>
            <p:cNvSpPr txBox="1"/>
            <p:nvPr/>
          </p:nvSpPr>
          <p:spPr>
            <a:xfrm>
              <a:off x="3594472" y="1890473"/>
              <a:ext cx="107273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Leishmania enriettii</a:t>
              </a:r>
            </a:p>
          </p:txBody>
        </p:sp>
        <p:sp>
          <p:nvSpPr>
            <p:cNvPr id="638" name="TextBox 637">
              <a:extLst>
                <a:ext uri="{FF2B5EF4-FFF2-40B4-BE49-F238E27FC236}">
                  <a16:creationId xmlns:a16="http://schemas.microsoft.com/office/drawing/2014/main" id="{A5F5E4CA-535B-8D73-55A4-4F94B249B9CD}"/>
                </a:ext>
              </a:extLst>
            </p:cNvPr>
            <p:cNvSpPr txBox="1"/>
            <p:nvPr/>
          </p:nvSpPr>
          <p:spPr>
            <a:xfrm>
              <a:off x="3594472" y="1772922"/>
              <a:ext cx="14045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Leishmania martiniquensis</a:t>
              </a:r>
            </a:p>
          </p:txBody>
        </p:sp>
        <p:sp>
          <p:nvSpPr>
            <p:cNvPr id="639" name="TextBox 638">
              <a:extLst>
                <a:ext uri="{FF2B5EF4-FFF2-40B4-BE49-F238E27FC236}">
                  <a16:creationId xmlns:a16="http://schemas.microsoft.com/office/drawing/2014/main" id="{C636AB4D-4359-231C-1EA0-80759358AFB1}"/>
                </a:ext>
              </a:extLst>
            </p:cNvPr>
            <p:cNvSpPr txBox="1"/>
            <p:nvPr/>
          </p:nvSpPr>
          <p:spPr>
            <a:xfrm>
              <a:off x="3594472" y="1655229"/>
              <a:ext cx="229902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Leishmania mexicana MHOM/GT/2001/U1103</a:t>
              </a:r>
            </a:p>
          </p:txBody>
        </p:sp>
        <p:sp>
          <p:nvSpPr>
            <p:cNvPr id="640" name="TextBox 639">
              <a:extLst>
                <a:ext uri="{FF2B5EF4-FFF2-40B4-BE49-F238E27FC236}">
                  <a16:creationId xmlns:a16="http://schemas.microsoft.com/office/drawing/2014/main" id="{29D2752C-5C9D-A57B-FD5B-D7ABDBB1B24F}"/>
                </a:ext>
              </a:extLst>
            </p:cNvPr>
            <p:cNvSpPr txBox="1"/>
            <p:nvPr/>
          </p:nvSpPr>
          <p:spPr>
            <a:xfrm>
              <a:off x="3594472" y="1537678"/>
              <a:ext cx="164339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Leishmania major strain Friedlin</a:t>
              </a:r>
            </a:p>
          </p:txBody>
        </p:sp>
        <p:sp>
          <p:nvSpPr>
            <p:cNvPr id="641" name="TextBox 640">
              <a:extLst>
                <a:ext uri="{FF2B5EF4-FFF2-40B4-BE49-F238E27FC236}">
                  <a16:creationId xmlns:a16="http://schemas.microsoft.com/office/drawing/2014/main" id="{F3EF45BB-B43C-5340-F462-CC2F00A6A962}"/>
                </a:ext>
              </a:extLst>
            </p:cNvPr>
            <p:cNvSpPr txBox="1"/>
            <p:nvPr/>
          </p:nvSpPr>
          <p:spPr>
            <a:xfrm>
              <a:off x="3594472" y="1419985"/>
              <a:ext cx="150233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Leishmania infantum JPCM5</a:t>
              </a:r>
            </a:p>
          </p:txBody>
        </p:sp>
        <p:sp>
          <p:nvSpPr>
            <p:cNvPr id="642" name="TextBox 641">
              <a:extLst>
                <a:ext uri="{FF2B5EF4-FFF2-40B4-BE49-F238E27FC236}">
                  <a16:creationId xmlns:a16="http://schemas.microsoft.com/office/drawing/2014/main" id="{E0AFDB90-554C-E65D-F8DA-53BFDD61FC87}"/>
                </a:ext>
              </a:extLst>
            </p:cNvPr>
            <p:cNvSpPr txBox="1"/>
            <p:nvPr/>
          </p:nvSpPr>
          <p:spPr>
            <a:xfrm>
              <a:off x="3594472" y="1302433"/>
              <a:ext cx="116089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Leishmania donovani</a:t>
              </a:r>
            </a:p>
          </p:txBody>
        </p:sp>
        <p:sp>
          <p:nvSpPr>
            <p:cNvPr id="643" name="TextBox 642">
              <a:extLst>
                <a:ext uri="{FF2B5EF4-FFF2-40B4-BE49-F238E27FC236}">
                  <a16:creationId xmlns:a16="http://schemas.microsoft.com/office/drawing/2014/main" id="{50B58CEE-DE39-B311-47DE-1C197A4A9034}"/>
                </a:ext>
              </a:extLst>
            </p:cNvPr>
            <p:cNvSpPr txBox="1"/>
            <p:nvPr/>
          </p:nvSpPr>
          <p:spPr>
            <a:xfrm>
              <a:off x="3594472" y="1184882"/>
              <a:ext cx="120577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Leishmania utingensis</a:t>
              </a:r>
            </a:p>
          </p:txBody>
        </p:sp>
        <p:sp>
          <p:nvSpPr>
            <p:cNvPr id="644" name="TextBox 643">
              <a:extLst>
                <a:ext uri="{FF2B5EF4-FFF2-40B4-BE49-F238E27FC236}">
                  <a16:creationId xmlns:a16="http://schemas.microsoft.com/office/drawing/2014/main" id="{1979773C-68E5-E033-393B-8E7F631D2FB9}"/>
                </a:ext>
              </a:extLst>
            </p:cNvPr>
            <p:cNvSpPr txBox="1"/>
            <p:nvPr/>
          </p:nvSpPr>
          <p:spPr>
            <a:xfrm>
              <a:off x="3594472" y="1067189"/>
              <a:ext cx="12458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Leishmania lindenbergi</a:t>
              </a:r>
            </a:p>
          </p:txBody>
        </p:sp>
        <p:sp>
          <p:nvSpPr>
            <p:cNvPr id="645" name="TextBox 644">
              <a:extLst>
                <a:ext uri="{FF2B5EF4-FFF2-40B4-BE49-F238E27FC236}">
                  <a16:creationId xmlns:a16="http://schemas.microsoft.com/office/drawing/2014/main" id="{58BE4322-EAAD-E6B3-F589-573446EF42C5}"/>
                </a:ext>
              </a:extLst>
            </p:cNvPr>
            <p:cNvSpPr txBox="1"/>
            <p:nvPr/>
          </p:nvSpPr>
          <p:spPr>
            <a:xfrm>
              <a:off x="3594472" y="949637"/>
              <a:ext cx="100380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22D42"/>
                  </a:solidFill>
                  <a:latin typeface="Arial"/>
                  <a:cs typeface="Arial"/>
                  <a:sym typeface="Arial"/>
                  <a:rtl val="0"/>
                </a:rPr>
                <a:t>Leishmania shawi</a:t>
              </a:r>
            </a:p>
          </p:txBody>
        </p:sp>
        <p:sp>
          <p:nvSpPr>
            <p:cNvPr id="646" name="TextBox 645">
              <a:extLst>
                <a:ext uri="{FF2B5EF4-FFF2-40B4-BE49-F238E27FC236}">
                  <a16:creationId xmlns:a16="http://schemas.microsoft.com/office/drawing/2014/main" id="{0E196B07-0CD1-EF86-325D-B1680FBBDD90}"/>
                </a:ext>
              </a:extLst>
            </p:cNvPr>
            <p:cNvSpPr txBox="1"/>
            <p:nvPr/>
          </p:nvSpPr>
          <p:spPr>
            <a:xfrm>
              <a:off x="3594472" y="832086"/>
              <a:ext cx="12971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Leishmania panamensis</a:t>
              </a:r>
            </a:p>
          </p:txBody>
        </p:sp>
        <p:sp>
          <p:nvSpPr>
            <p:cNvPr id="647" name="TextBox 646">
              <a:extLst>
                <a:ext uri="{FF2B5EF4-FFF2-40B4-BE49-F238E27FC236}">
                  <a16:creationId xmlns:a16="http://schemas.microsoft.com/office/drawing/2014/main" id="{24B6F4F5-5DF3-9D9D-5641-9867FC6986AD}"/>
                </a:ext>
              </a:extLst>
            </p:cNvPr>
            <p:cNvSpPr txBox="1"/>
            <p:nvPr/>
          </p:nvSpPr>
          <p:spPr>
            <a:xfrm>
              <a:off x="3594472" y="714393"/>
              <a:ext cx="95891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>
                  <a:ln/>
                  <a:solidFill>
                    <a:srgbClr val="D03448"/>
                  </a:solidFill>
                  <a:latin typeface="Arial"/>
                  <a:cs typeface="Arial"/>
                  <a:sym typeface="Arial"/>
                  <a:rtl val="0"/>
                </a:rPr>
                <a:t>Leishmania naiffi</a:t>
              </a:r>
            </a:p>
          </p:txBody>
        </p:sp>
        <p:sp>
          <p:nvSpPr>
            <p:cNvPr id="648" name="TextBox 647">
              <a:extLst>
                <a:ext uri="{FF2B5EF4-FFF2-40B4-BE49-F238E27FC236}">
                  <a16:creationId xmlns:a16="http://schemas.microsoft.com/office/drawing/2014/main" id="{30387650-BA5A-9C19-AE9E-2D1BD4C50919}"/>
                </a:ext>
              </a:extLst>
            </p:cNvPr>
            <p:cNvSpPr txBox="1"/>
            <p:nvPr/>
          </p:nvSpPr>
          <p:spPr>
            <a:xfrm>
              <a:off x="3594472" y="596842"/>
              <a:ext cx="22621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00" spc="0" baseline="0" dirty="0">
                  <a:ln/>
                  <a:solidFill>
                    <a:srgbClr val="D22D42"/>
                  </a:solidFill>
                  <a:latin typeface="Arial"/>
                  <a:cs typeface="Arial"/>
                  <a:sym typeface="Arial"/>
                  <a:rtl val="0"/>
                </a:rPr>
                <a:t>Leishmania </a:t>
              </a:r>
              <a:r>
                <a:rPr lang="en-US" sz="800" spc="0" baseline="0" dirty="0" err="1">
                  <a:ln/>
                  <a:solidFill>
                    <a:srgbClr val="D22D42"/>
                  </a:solidFill>
                  <a:latin typeface="Arial"/>
                  <a:cs typeface="Arial"/>
                  <a:sym typeface="Arial"/>
                  <a:rtl val="0"/>
                </a:rPr>
                <a:t>braziliensis</a:t>
              </a:r>
              <a:r>
                <a:rPr lang="en-US" sz="800" spc="0" baseline="0" dirty="0">
                  <a:ln/>
                  <a:solidFill>
                    <a:srgbClr val="D22D42"/>
                  </a:solidFill>
                  <a:latin typeface="Arial"/>
                  <a:cs typeface="Arial"/>
                  <a:sym typeface="Arial"/>
                  <a:rtl val="0"/>
                </a:rPr>
                <a:t> MHOM/BR/75/M2904</a:t>
              </a:r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AE29599-3869-9850-3333-D426B1269B12}"/>
                </a:ext>
              </a:extLst>
            </p:cNvPr>
            <p:cNvSpPr/>
            <p:nvPr/>
          </p:nvSpPr>
          <p:spPr>
            <a:xfrm>
              <a:off x="9744079" y="6743351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9E41FAE3-CFA9-2548-987D-DF31F4B412A4}"/>
                </a:ext>
              </a:extLst>
            </p:cNvPr>
            <p:cNvSpPr/>
            <p:nvPr/>
          </p:nvSpPr>
          <p:spPr>
            <a:xfrm>
              <a:off x="9744079" y="6625658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535EFD4D-F024-B0C0-E6AE-DC0DE853A811}"/>
                </a:ext>
              </a:extLst>
            </p:cNvPr>
            <p:cNvSpPr/>
            <p:nvPr/>
          </p:nvSpPr>
          <p:spPr>
            <a:xfrm>
              <a:off x="9744079" y="6508107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21776AF9-FE62-95BF-5D91-901E7C5CF2A9}"/>
                </a:ext>
              </a:extLst>
            </p:cNvPr>
            <p:cNvSpPr/>
            <p:nvPr/>
          </p:nvSpPr>
          <p:spPr>
            <a:xfrm>
              <a:off x="9744079" y="6390556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83601874-4A2B-26E8-77F7-B72526A6176C}"/>
                </a:ext>
              </a:extLst>
            </p:cNvPr>
            <p:cNvSpPr/>
            <p:nvPr/>
          </p:nvSpPr>
          <p:spPr>
            <a:xfrm>
              <a:off x="9744079" y="6272863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2EA9888F-3DA6-78AF-C778-BD59E4ABF54C}"/>
                </a:ext>
              </a:extLst>
            </p:cNvPr>
            <p:cNvSpPr/>
            <p:nvPr/>
          </p:nvSpPr>
          <p:spPr>
            <a:xfrm>
              <a:off x="9744079" y="6155311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6A327EBD-C6A7-143F-BD1A-E3C6759D9F9B}"/>
                </a:ext>
              </a:extLst>
            </p:cNvPr>
            <p:cNvSpPr/>
            <p:nvPr/>
          </p:nvSpPr>
          <p:spPr>
            <a:xfrm>
              <a:off x="9744079" y="6037618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82CB1BBB-315D-761A-08FF-F954210DA2FE}"/>
                </a:ext>
              </a:extLst>
            </p:cNvPr>
            <p:cNvSpPr/>
            <p:nvPr/>
          </p:nvSpPr>
          <p:spPr>
            <a:xfrm>
              <a:off x="9744079" y="5920067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61D5E6B-9748-7D41-FA0D-E4AF221A7571}"/>
                </a:ext>
              </a:extLst>
            </p:cNvPr>
            <p:cNvSpPr/>
            <p:nvPr/>
          </p:nvSpPr>
          <p:spPr>
            <a:xfrm>
              <a:off x="9744079" y="5802515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3 h 117551"/>
                <a:gd name="connsiteX3" fmla="*/ -89 w 330473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3"/>
                  </a:lnTo>
                  <a:lnTo>
                    <a:pt x="-89" y="117513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D3A01C4E-443C-EBF4-19C6-BCEA8E0F78B3}"/>
                </a:ext>
              </a:extLst>
            </p:cNvPr>
            <p:cNvSpPr/>
            <p:nvPr/>
          </p:nvSpPr>
          <p:spPr>
            <a:xfrm>
              <a:off x="9744079" y="5684822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5FEE0B8-3EB1-C2F7-8DC9-4592CE01B744}"/>
                </a:ext>
              </a:extLst>
            </p:cNvPr>
            <p:cNvSpPr/>
            <p:nvPr/>
          </p:nvSpPr>
          <p:spPr>
            <a:xfrm>
              <a:off x="9744079" y="5567271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7E6E8295-284C-F7D9-F103-C945A19F4717}"/>
                </a:ext>
              </a:extLst>
            </p:cNvPr>
            <p:cNvSpPr/>
            <p:nvPr/>
          </p:nvSpPr>
          <p:spPr>
            <a:xfrm>
              <a:off x="9744079" y="5449578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E96E78EE-05D4-C8D8-84F9-B000C421FAAB}"/>
                </a:ext>
              </a:extLst>
            </p:cNvPr>
            <p:cNvSpPr/>
            <p:nvPr/>
          </p:nvSpPr>
          <p:spPr>
            <a:xfrm>
              <a:off x="9744079" y="5332027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3 h 117551"/>
                <a:gd name="connsiteX3" fmla="*/ -89 w 330473"/>
                <a:gd name="connsiteY3" fmla="*/ 117513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3"/>
                  </a:lnTo>
                  <a:lnTo>
                    <a:pt x="-89" y="117513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3A1649A-FBBA-A946-89DD-2827B2CF8679}"/>
                </a:ext>
              </a:extLst>
            </p:cNvPr>
            <p:cNvSpPr/>
            <p:nvPr/>
          </p:nvSpPr>
          <p:spPr>
            <a:xfrm>
              <a:off x="9744079" y="5214475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5924D08E-EB9E-33E9-D38D-E6EE7F780220}"/>
                </a:ext>
              </a:extLst>
            </p:cNvPr>
            <p:cNvSpPr/>
            <p:nvPr/>
          </p:nvSpPr>
          <p:spPr>
            <a:xfrm>
              <a:off x="9744079" y="5096782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3DD99882-12BE-92E9-3AE5-490BE39D5AFB}"/>
                </a:ext>
              </a:extLst>
            </p:cNvPr>
            <p:cNvSpPr/>
            <p:nvPr/>
          </p:nvSpPr>
          <p:spPr>
            <a:xfrm>
              <a:off x="9744079" y="4979231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2DE66BB5-061B-4035-3F42-C09007E8BC7C}"/>
                </a:ext>
              </a:extLst>
            </p:cNvPr>
            <p:cNvSpPr/>
            <p:nvPr/>
          </p:nvSpPr>
          <p:spPr>
            <a:xfrm>
              <a:off x="9744079" y="4861679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8EEC4C51-BF9F-4A2C-0787-A66C40ED43BF}"/>
                </a:ext>
              </a:extLst>
            </p:cNvPr>
            <p:cNvSpPr/>
            <p:nvPr/>
          </p:nvSpPr>
          <p:spPr>
            <a:xfrm>
              <a:off x="9744079" y="4743986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57E348C-0CC8-8FF3-7358-74D1EBB9E0EB}"/>
                </a:ext>
              </a:extLst>
            </p:cNvPr>
            <p:cNvSpPr/>
            <p:nvPr/>
          </p:nvSpPr>
          <p:spPr>
            <a:xfrm>
              <a:off x="9744079" y="4626435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7F8932CE-344C-4820-4EE7-411C6D2F2180}"/>
                </a:ext>
              </a:extLst>
            </p:cNvPr>
            <p:cNvSpPr/>
            <p:nvPr/>
          </p:nvSpPr>
          <p:spPr>
            <a:xfrm>
              <a:off x="9744079" y="4508742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A87142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9740AB52-01FF-1175-5DC5-74B51C24E1B2}"/>
                </a:ext>
              </a:extLst>
            </p:cNvPr>
            <p:cNvSpPr/>
            <p:nvPr/>
          </p:nvSpPr>
          <p:spPr>
            <a:xfrm>
              <a:off x="9744079" y="4391191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B800A8BB-A7F0-8EB3-D721-00D4739F7B03}"/>
                </a:ext>
              </a:extLst>
            </p:cNvPr>
            <p:cNvSpPr/>
            <p:nvPr/>
          </p:nvSpPr>
          <p:spPr>
            <a:xfrm>
              <a:off x="9744079" y="4273639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EF17B8B2-6078-5E15-7ECC-31D785CFE906}"/>
                </a:ext>
              </a:extLst>
            </p:cNvPr>
            <p:cNvSpPr/>
            <p:nvPr/>
          </p:nvSpPr>
          <p:spPr>
            <a:xfrm>
              <a:off x="9744079" y="4155946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C62F6200-F130-1F06-5B3E-2D9B146F2A62}"/>
                </a:ext>
              </a:extLst>
            </p:cNvPr>
            <p:cNvSpPr/>
            <p:nvPr/>
          </p:nvSpPr>
          <p:spPr>
            <a:xfrm>
              <a:off x="9744079" y="4038395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A4ADE615-1CCF-2808-151A-B10554EA14DF}"/>
                </a:ext>
              </a:extLst>
            </p:cNvPr>
            <p:cNvSpPr/>
            <p:nvPr/>
          </p:nvSpPr>
          <p:spPr>
            <a:xfrm>
              <a:off x="9744079" y="3920843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51C35FDE-9501-06CC-B490-0CB0040839D4}"/>
                </a:ext>
              </a:extLst>
            </p:cNvPr>
            <p:cNvSpPr/>
            <p:nvPr/>
          </p:nvSpPr>
          <p:spPr>
            <a:xfrm>
              <a:off x="9744079" y="3803150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748D1FA-A7E7-52C3-1E82-D91181446070}"/>
                </a:ext>
              </a:extLst>
            </p:cNvPr>
            <p:cNvSpPr/>
            <p:nvPr/>
          </p:nvSpPr>
          <p:spPr>
            <a:xfrm>
              <a:off x="9744079" y="3685599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9A8B8B42-D6F6-92B7-3D4E-4C9BA545C755}"/>
                </a:ext>
              </a:extLst>
            </p:cNvPr>
            <p:cNvSpPr/>
            <p:nvPr/>
          </p:nvSpPr>
          <p:spPr>
            <a:xfrm>
              <a:off x="9744079" y="3567906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B897666-BAEC-D8B5-242E-73F6EE03FEE1}"/>
                </a:ext>
              </a:extLst>
            </p:cNvPr>
            <p:cNvSpPr/>
            <p:nvPr/>
          </p:nvSpPr>
          <p:spPr>
            <a:xfrm>
              <a:off x="9744079" y="3450355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9281F0C-4106-D3FD-6697-CF80BBE6B002}"/>
                </a:ext>
              </a:extLst>
            </p:cNvPr>
            <p:cNvSpPr/>
            <p:nvPr/>
          </p:nvSpPr>
          <p:spPr>
            <a:xfrm>
              <a:off x="9744079" y="3332803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BA295A16-500D-B3CD-0A38-9282EC6CEF35}"/>
                </a:ext>
              </a:extLst>
            </p:cNvPr>
            <p:cNvSpPr/>
            <p:nvPr/>
          </p:nvSpPr>
          <p:spPr>
            <a:xfrm>
              <a:off x="9744079" y="3215110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69EF26D4-41CE-1D75-503D-70A19576A43F}"/>
                </a:ext>
              </a:extLst>
            </p:cNvPr>
            <p:cNvSpPr/>
            <p:nvPr/>
          </p:nvSpPr>
          <p:spPr>
            <a:xfrm>
              <a:off x="9744079" y="3097559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B690F05B-6596-843E-4FEA-0EB416A1F444}"/>
                </a:ext>
              </a:extLst>
            </p:cNvPr>
            <p:cNvSpPr/>
            <p:nvPr/>
          </p:nvSpPr>
          <p:spPr>
            <a:xfrm>
              <a:off x="9744079" y="2979866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04250720-2E97-0062-84D2-412128771F1B}"/>
                </a:ext>
              </a:extLst>
            </p:cNvPr>
            <p:cNvSpPr/>
            <p:nvPr/>
          </p:nvSpPr>
          <p:spPr>
            <a:xfrm>
              <a:off x="9744079" y="2862314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CEA2EAA5-EF52-BF52-C1D9-4252C130C959}"/>
                </a:ext>
              </a:extLst>
            </p:cNvPr>
            <p:cNvSpPr/>
            <p:nvPr/>
          </p:nvSpPr>
          <p:spPr>
            <a:xfrm>
              <a:off x="9744079" y="2744763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1E06D956-89A6-14D1-1A1D-09A3C39D8968}"/>
                </a:ext>
              </a:extLst>
            </p:cNvPr>
            <p:cNvSpPr/>
            <p:nvPr/>
          </p:nvSpPr>
          <p:spPr>
            <a:xfrm>
              <a:off x="9744079" y="2627070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5978CAB2-ACE7-132C-4047-91372BD0A65E}"/>
                </a:ext>
              </a:extLst>
            </p:cNvPr>
            <p:cNvSpPr/>
            <p:nvPr/>
          </p:nvSpPr>
          <p:spPr>
            <a:xfrm>
              <a:off x="9744079" y="2509519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67E36040-168D-3E80-6C3F-E480AE63EC96}"/>
                </a:ext>
              </a:extLst>
            </p:cNvPr>
            <p:cNvSpPr/>
            <p:nvPr/>
          </p:nvSpPr>
          <p:spPr>
            <a:xfrm>
              <a:off x="9744079" y="2391967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A61A2408-60B5-8D9D-EAB9-B188BBB4AC7D}"/>
                </a:ext>
              </a:extLst>
            </p:cNvPr>
            <p:cNvSpPr/>
            <p:nvPr/>
          </p:nvSpPr>
          <p:spPr>
            <a:xfrm>
              <a:off x="9744079" y="2274274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FA5DE907-7417-0F18-0897-0A3013A44E04}"/>
                </a:ext>
              </a:extLst>
            </p:cNvPr>
            <p:cNvSpPr/>
            <p:nvPr/>
          </p:nvSpPr>
          <p:spPr>
            <a:xfrm>
              <a:off x="9744079" y="2156723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2A8A7F52-6A1E-F1FD-5814-DC2BCB3DB52E}"/>
                </a:ext>
              </a:extLst>
            </p:cNvPr>
            <p:cNvSpPr/>
            <p:nvPr/>
          </p:nvSpPr>
          <p:spPr>
            <a:xfrm>
              <a:off x="9744079" y="2039030"/>
              <a:ext cx="330473" cy="117551"/>
            </a:xfrm>
            <a:custGeom>
              <a:avLst/>
              <a:gdLst>
                <a:gd name="connsiteX0" fmla="*/ -89 w 330473"/>
                <a:gd name="connsiteY0" fmla="*/ -37 h 117551"/>
                <a:gd name="connsiteX1" fmla="*/ 330385 w 330473"/>
                <a:gd name="connsiteY1" fmla="*/ -37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7"/>
                  </a:moveTo>
                  <a:lnTo>
                    <a:pt x="330385" y="-37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063D80FA-42B4-B861-D65B-BA67F27D2961}"/>
                </a:ext>
              </a:extLst>
            </p:cNvPr>
            <p:cNvSpPr/>
            <p:nvPr/>
          </p:nvSpPr>
          <p:spPr>
            <a:xfrm>
              <a:off x="9744079" y="1921478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744D82D8-F4AD-8FC3-B548-504B63DC5B9A}"/>
                </a:ext>
              </a:extLst>
            </p:cNvPr>
            <p:cNvSpPr/>
            <p:nvPr/>
          </p:nvSpPr>
          <p:spPr>
            <a:xfrm>
              <a:off x="9744079" y="1803927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31304D22-0421-5F57-C649-713E8D399D82}"/>
                </a:ext>
              </a:extLst>
            </p:cNvPr>
            <p:cNvSpPr/>
            <p:nvPr/>
          </p:nvSpPr>
          <p:spPr>
            <a:xfrm>
              <a:off x="9744079" y="1686234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69B787B-C3D1-EDBC-FAAE-C19DB4CEB2A3}"/>
                </a:ext>
              </a:extLst>
            </p:cNvPr>
            <p:cNvSpPr/>
            <p:nvPr/>
          </p:nvSpPr>
          <p:spPr>
            <a:xfrm>
              <a:off x="9744079" y="1568683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9C113AFE-254A-509C-838F-10AA6E589094}"/>
                </a:ext>
              </a:extLst>
            </p:cNvPr>
            <p:cNvSpPr/>
            <p:nvPr/>
          </p:nvSpPr>
          <p:spPr>
            <a:xfrm>
              <a:off x="9744079" y="1451131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5C882F1A-59CA-4B39-0351-8EFB0E495627}"/>
                </a:ext>
              </a:extLst>
            </p:cNvPr>
            <p:cNvSpPr/>
            <p:nvPr/>
          </p:nvSpPr>
          <p:spPr>
            <a:xfrm>
              <a:off x="9744079" y="1333438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206E6729-BA46-DC03-B267-FE8E00A74345}"/>
                </a:ext>
              </a:extLst>
            </p:cNvPr>
            <p:cNvSpPr/>
            <p:nvPr/>
          </p:nvSpPr>
          <p:spPr>
            <a:xfrm>
              <a:off x="9744079" y="1215887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88D7C7B8-8DF8-C53A-4A64-93105C7D8DDD}"/>
                </a:ext>
              </a:extLst>
            </p:cNvPr>
            <p:cNvSpPr/>
            <p:nvPr/>
          </p:nvSpPr>
          <p:spPr>
            <a:xfrm>
              <a:off x="9744079" y="1098194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A1B7ED3-4591-FFE5-7E38-215BEE0A396B}"/>
                </a:ext>
              </a:extLst>
            </p:cNvPr>
            <p:cNvSpPr/>
            <p:nvPr/>
          </p:nvSpPr>
          <p:spPr>
            <a:xfrm>
              <a:off x="9744079" y="980642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2A912F04-A16D-AEDB-CE0A-72FB5E9ED544}"/>
                </a:ext>
              </a:extLst>
            </p:cNvPr>
            <p:cNvSpPr/>
            <p:nvPr/>
          </p:nvSpPr>
          <p:spPr>
            <a:xfrm>
              <a:off x="9744079" y="863091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44B3DA81-51C9-A838-89CE-328DFC15019C}"/>
                </a:ext>
              </a:extLst>
            </p:cNvPr>
            <p:cNvSpPr/>
            <p:nvPr/>
          </p:nvSpPr>
          <p:spPr>
            <a:xfrm>
              <a:off x="9744079" y="745398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D3C98C1D-7BB8-FAAB-67D1-2FE95BDE88F0}"/>
                </a:ext>
              </a:extLst>
            </p:cNvPr>
            <p:cNvSpPr/>
            <p:nvPr/>
          </p:nvSpPr>
          <p:spPr>
            <a:xfrm>
              <a:off x="9744079" y="627847"/>
              <a:ext cx="330473" cy="117551"/>
            </a:xfrm>
            <a:custGeom>
              <a:avLst/>
              <a:gdLst>
                <a:gd name="connsiteX0" fmla="*/ -89 w 330473"/>
                <a:gd name="connsiteY0" fmla="*/ -38 h 117551"/>
                <a:gd name="connsiteX1" fmla="*/ 330385 w 330473"/>
                <a:gd name="connsiteY1" fmla="*/ -38 h 117551"/>
                <a:gd name="connsiteX2" fmla="*/ 330385 w 330473"/>
                <a:gd name="connsiteY2" fmla="*/ 117514 h 117551"/>
                <a:gd name="connsiteX3" fmla="*/ -89 w 330473"/>
                <a:gd name="connsiteY3" fmla="*/ 117514 h 1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73" h="117551">
                  <a:moveTo>
                    <a:pt x="-89" y="-38"/>
                  </a:moveTo>
                  <a:lnTo>
                    <a:pt x="330385" y="-38"/>
                  </a:lnTo>
                  <a:lnTo>
                    <a:pt x="330385" y="117514"/>
                  </a:lnTo>
                  <a:lnTo>
                    <a:pt x="-89" y="117514"/>
                  </a:lnTo>
                  <a:close/>
                </a:path>
              </a:pathLst>
            </a:custGeom>
            <a:solidFill>
              <a:srgbClr val="FE4A49"/>
            </a:solidFill>
            <a:ln w="454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D1D065B3-677A-5BDB-6BC1-0A6FE445C0FC}"/>
                </a:ext>
              </a:extLst>
            </p:cNvPr>
            <p:cNvSpPr/>
            <p:nvPr/>
          </p:nvSpPr>
          <p:spPr>
            <a:xfrm>
              <a:off x="233610" y="5214475"/>
              <a:ext cx="3337020" cy="1646427"/>
            </a:xfrm>
            <a:custGeom>
              <a:avLst/>
              <a:gdLst>
                <a:gd name="connsiteX0" fmla="*/ -89 w 3337020"/>
                <a:gd name="connsiteY0" fmla="*/ -38 h 1646427"/>
                <a:gd name="connsiteX1" fmla="*/ 3336932 w 3337020"/>
                <a:gd name="connsiteY1" fmla="*/ -38 h 1646427"/>
                <a:gd name="connsiteX2" fmla="*/ 3336932 w 3337020"/>
                <a:gd name="connsiteY2" fmla="*/ 1646390 h 1646427"/>
                <a:gd name="connsiteX3" fmla="*/ -88 w 3337020"/>
                <a:gd name="connsiteY3" fmla="*/ 1646390 h 164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7020" h="1646427">
                  <a:moveTo>
                    <a:pt x="-89" y="-38"/>
                  </a:moveTo>
                  <a:lnTo>
                    <a:pt x="3336932" y="-38"/>
                  </a:lnTo>
                  <a:lnTo>
                    <a:pt x="3336932" y="1646390"/>
                  </a:lnTo>
                  <a:lnTo>
                    <a:pt x="-88" y="1646390"/>
                  </a:lnTo>
                  <a:close/>
                </a:path>
              </a:pathLst>
            </a:custGeom>
            <a:solidFill>
              <a:srgbClr val="0000FF">
                <a:alpha val="20000"/>
              </a:srgbClr>
            </a:solidFill>
            <a:ln w="29868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F9A42A2D-4C28-B158-DD40-88F17B03B1AF}"/>
                </a:ext>
              </a:extLst>
            </p:cNvPr>
            <p:cNvSpPr/>
            <p:nvPr/>
          </p:nvSpPr>
          <p:spPr>
            <a:xfrm>
              <a:off x="232815" y="627847"/>
              <a:ext cx="3337820" cy="4586628"/>
            </a:xfrm>
            <a:custGeom>
              <a:avLst/>
              <a:gdLst>
                <a:gd name="connsiteX0" fmla="*/ -88 w 3337820"/>
                <a:gd name="connsiteY0" fmla="*/ -38 h 4586628"/>
                <a:gd name="connsiteX1" fmla="*/ 3337732 w 3337820"/>
                <a:gd name="connsiteY1" fmla="*/ -38 h 4586628"/>
                <a:gd name="connsiteX2" fmla="*/ 3337732 w 3337820"/>
                <a:gd name="connsiteY2" fmla="*/ 4586591 h 4586628"/>
                <a:gd name="connsiteX3" fmla="*/ -88 w 3337820"/>
                <a:gd name="connsiteY3" fmla="*/ 4586591 h 4586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7820" h="4586628">
                  <a:moveTo>
                    <a:pt x="-88" y="-38"/>
                  </a:moveTo>
                  <a:lnTo>
                    <a:pt x="3337732" y="-38"/>
                  </a:lnTo>
                  <a:lnTo>
                    <a:pt x="3337732" y="4586591"/>
                  </a:lnTo>
                  <a:lnTo>
                    <a:pt x="-88" y="4586591"/>
                  </a:lnTo>
                  <a:close/>
                </a:path>
              </a:pathLst>
            </a:custGeom>
            <a:solidFill>
              <a:srgbClr val="00FFFF">
                <a:alpha val="20000"/>
              </a:srgbClr>
            </a:solidFill>
            <a:ln w="23139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80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70153F1-F3CE-B52A-A145-C265CFC7348E}"/>
              </a:ext>
            </a:extLst>
          </p:cNvPr>
          <p:cNvSpPr txBox="1"/>
          <p:nvPr/>
        </p:nvSpPr>
        <p:spPr>
          <a:xfrm>
            <a:off x="0" y="-28553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Supplemental 3</a:t>
            </a:r>
          </a:p>
        </p:txBody>
      </p:sp>
      <p:grpSp>
        <p:nvGrpSpPr>
          <p:cNvPr id="3" name="Graphic 1">
            <a:extLst>
              <a:ext uri="{FF2B5EF4-FFF2-40B4-BE49-F238E27FC236}">
                <a16:creationId xmlns:a16="http://schemas.microsoft.com/office/drawing/2014/main" id="{72FA7D5E-44A3-6599-DB52-15BD2E0E4358}"/>
              </a:ext>
            </a:extLst>
          </p:cNvPr>
          <p:cNvGrpSpPr/>
          <p:nvPr/>
        </p:nvGrpSpPr>
        <p:grpSpPr>
          <a:xfrm>
            <a:off x="10459596" y="194757"/>
            <a:ext cx="1812441" cy="6293017"/>
            <a:chOff x="6509931" y="33855"/>
            <a:chExt cx="2948054" cy="6628792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074A873-2E99-86FD-A48A-89D7E76E7173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1F740CA-BD7D-FEAB-0880-F035460DEFD8}"/>
                </a:ext>
              </a:extLst>
            </p:cNvPr>
            <p:cNvSpPr txBox="1"/>
            <p:nvPr/>
          </p:nvSpPr>
          <p:spPr>
            <a:xfrm>
              <a:off x="6521527" y="68240"/>
              <a:ext cx="2679458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823CAF82-3D03-BC76-52C6-38B438B9BE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E39A357-7BFE-B52A-2C14-90A464752C4F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AC00489-D103-26A4-DBCA-427DDDAB37AA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E76087B-70D5-E8A1-E385-61F72B441518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D39338C-724F-74E0-F84A-A4FDF8EE6CCE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F479A63-46ED-2279-5349-2C7DA645FEF8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D33B34E-3EAA-C706-9B09-2CCDB37D6ABD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BB320BF-D4CC-FD0C-B7A1-D08E4A826C74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1C7E486-AE92-1F90-B31D-046E25B66A35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B1AE9A71-B5B7-AF5D-E77D-08F1CEDA179B}"/>
                </a:ext>
              </a:extLst>
            </p:cNvPr>
            <p:cNvSpPr txBox="1"/>
            <p:nvPr/>
          </p:nvSpPr>
          <p:spPr>
            <a:xfrm>
              <a:off x="6949468" y="1539575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116DC68-F982-A217-1FCB-329E40254D8D}"/>
                </a:ext>
              </a:extLst>
            </p:cNvPr>
            <p:cNvSpPr txBox="1"/>
            <p:nvPr/>
          </p:nvSpPr>
          <p:spPr>
            <a:xfrm>
              <a:off x="6949468" y="112750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6D40E02-F27C-6BD1-F396-401DDE82E67D}"/>
                </a:ext>
              </a:extLst>
            </p:cNvPr>
            <p:cNvSpPr txBox="1"/>
            <p:nvPr/>
          </p:nvSpPr>
          <p:spPr>
            <a:xfrm>
              <a:off x="6949468" y="71543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FC609F62-7E0F-4C4F-D3D3-7B6360830260}"/>
                </a:ext>
              </a:extLst>
            </p:cNvPr>
            <p:cNvSpPr txBox="1"/>
            <p:nvPr/>
          </p:nvSpPr>
          <p:spPr>
            <a:xfrm>
              <a:off x="6949468" y="303361"/>
              <a:ext cx="69930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603683F-22B9-CF40-305A-7A6E2A7C75D5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A3A97965-6E17-BA2A-648B-BDF4F13DC092}"/>
                </a:ext>
              </a:extLst>
            </p:cNvPr>
            <p:cNvSpPr txBox="1"/>
            <p:nvPr/>
          </p:nvSpPr>
          <p:spPr>
            <a:xfrm>
              <a:off x="6521527" y="2173257"/>
              <a:ext cx="197504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C534FDA-130A-B259-41A4-3383C227F078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4817DFA-0A05-BB6C-CC28-17190A0C8548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9AA3226-8619-C2BB-FE19-91D25DAD7E62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452BFE9-18C4-836B-07BE-9FE7744CF169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BF5B0DC-C601-88F4-BA7C-2B5BA91DE1E4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B42A781-F049-52F6-C05D-FC6DDC3D7D39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AA30795-8011-4B15-439F-38F40D6A0F90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F143129-9C00-1EE7-31C7-DBC3934DD760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E9762309-995A-EFA6-15FB-C318AF621B33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FABE71F8-F3F5-11B0-1CC4-8AF12FFCDCCB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AA9C055-0B82-AD13-728F-02D535EDD46D}"/>
                </a:ext>
              </a:extLst>
            </p:cNvPr>
            <p:cNvSpPr txBox="1"/>
            <p:nvPr/>
          </p:nvSpPr>
          <p:spPr>
            <a:xfrm>
              <a:off x="6949467" y="2567876"/>
              <a:ext cx="480282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FA94309C-79C9-CF81-7831-9434A5CA6D92}"/>
                </a:ext>
              </a:extLst>
            </p:cNvPr>
            <p:cNvSpPr txBox="1"/>
            <p:nvPr/>
          </p:nvSpPr>
          <p:spPr>
            <a:xfrm>
              <a:off x="6949468" y="2892130"/>
              <a:ext cx="49853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D7611021-F54C-F967-BD5B-55B605085ECF}"/>
                </a:ext>
              </a:extLst>
            </p:cNvPr>
            <p:cNvSpPr txBox="1"/>
            <p:nvPr/>
          </p:nvSpPr>
          <p:spPr>
            <a:xfrm>
              <a:off x="6949468" y="3216382"/>
              <a:ext cx="42552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C7B35825-27C0-9AC1-296E-EE078EBA4D1A}"/>
                </a:ext>
              </a:extLst>
            </p:cNvPr>
            <p:cNvSpPr txBox="1"/>
            <p:nvPr/>
          </p:nvSpPr>
          <p:spPr>
            <a:xfrm>
              <a:off x="6949468" y="3540634"/>
              <a:ext cx="44377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52D3E602-1D71-E3E1-042E-7CE7BD8E81CD}"/>
                </a:ext>
              </a:extLst>
            </p:cNvPr>
            <p:cNvSpPr txBox="1"/>
            <p:nvPr/>
          </p:nvSpPr>
          <p:spPr>
            <a:xfrm>
              <a:off x="6949468" y="3864887"/>
              <a:ext cx="741021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EC2CB36-19F9-D4D6-855C-2075B808CB4C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FE725107-DAF9-4EEC-E47E-AF79AC57C13E}"/>
                </a:ext>
              </a:extLst>
            </p:cNvPr>
            <p:cNvSpPr txBox="1"/>
            <p:nvPr/>
          </p:nvSpPr>
          <p:spPr>
            <a:xfrm>
              <a:off x="6521527" y="4278273"/>
              <a:ext cx="2427584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1E1C5D5-2833-D5DB-16E7-E928F80C0584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3CA4A98-5038-610D-758D-D9ADD2DCC38C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A69FFE9-00DA-263E-B996-586DD02C9C2D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73B1138A-76E0-83CA-7ED3-999631493BAE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1494EAF1-FD40-8944-7B1B-7A052CE697DA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C57BD96-CC41-AFD0-2E85-52A2176E87A0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1869C946-8FF2-AAF1-E40C-4DD2165FA90E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ACBDFE67-E252-04DD-E916-E3372D9172AA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BA33347-0AD0-3A80-40D7-CA958442060E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436F8D6-7E58-6F32-B807-E5E87CBA129E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E845DC9-0C54-CCDD-82CB-493D6EDC0D9A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ABE144F2-6BEB-E1B8-CA3D-70318FC84E81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EB7D4FDC-B2DB-ECDB-CFC7-F363316045DB}"/>
                </a:ext>
              </a:extLst>
            </p:cNvPr>
            <p:cNvSpPr txBox="1"/>
            <p:nvPr/>
          </p:nvSpPr>
          <p:spPr>
            <a:xfrm>
              <a:off x="6949468" y="4672892"/>
              <a:ext cx="157590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2ECDAD2D-5543-7404-445D-F39560E05CFA}"/>
                </a:ext>
              </a:extLst>
            </p:cNvPr>
            <p:cNvSpPr txBox="1"/>
            <p:nvPr/>
          </p:nvSpPr>
          <p:spPr>
            <a:xfrm>
              <a:off x="6949468" y="4997145"/>
              <a:ext cx="161939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DE014636-F0FA-EB91-0FD5-792AC02F9D6F}"/>
                </a:ext>
              </a:extLst>
            </p:cNvPr>
            <p:cNvSpPr txBox="1"/>
            <p:nvPr/>
          </p:nvSpPr>
          <p:spPr>
            <a:xfrm>
              <a:off x="6949468" y="5321398"/>
              <a:ext cx="137201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93977DFD-0DAB-6366-9746-8769E413D704}"/>
                </a:ext>
              </a:extLst>
            </p:cNvPr>
            <p:cNvSpPr txBox="1"/>
            <p:nvPr/>
          </p:nvSpPr>
          <p:spPr>
            <a:xfrm>
              <a:off x="6949468" y="5645651"/>
              <a:ext cx="196878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0C59D2C0-B745-F898-65BD-B9DCA996327C}"/>
                </a:ext>
              </a:extLst>
            </p:cNvPr>
            <p:cNvSpPr txBox="1"/>
            <p:nvPr/>
          </p:nvSpPr>
          <p:spPr>
            <a:xfrm>
              <a:off x="6949468" y="5969903"/>
              <a:ext cx="2508517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72B66D92-A6DD-FED2-BCD0-77C7BA906E35}"/>
                </a:ext>
              </a:extLst>
            </p:cNvPr>
            <p:cNvSpPr txBox="1"/>
            <p:nvPr/>
          </p:nvSpPr>
          <p:spPr>
            <a:xfrm>
              <a:off x="6949468" y="6294158"/>
              <a:ext cx="191132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grpSp>
        <p:nvGrpSpPr>
          <p:cNvPr id="704" name="Group 703">
            <a:extLst>
              <a:ext uri="{FF2B5EF4-FFF2-40B4-BE49-F238E27FC236}">
                <a16:creationId xmlns:a16="http://schemas.microsoft.com/office/drawing/2014/main" id="{A427EF38-73F3-05A5-7A35-160F24530E8F}"/>
              </a:ext>
            </a:extLst>
          </p:cNvPr>
          <p:cNvGrpSpPr/>
          <p:nvPr/>
        </p:nvGrpSpPr>
        <p:grpSpPr>
          <a:xfrm>
            <a:off x="7824199" y="-386276"/>
            <a:ext cx="1708069" cy="1084778"/>
            <a:chOff x="5336508" y="417337"/>
            <a:chExt cx="742194" cy="724953"/>
          </a:xfrm>
        </p:grpSpPr>
        <p:sp>
          <p:nvSpPr>
            <p:cNvPr id="705" name="TextBox 704">
              <a:extLst>
                <a:ext uri="{FF2B5EF4-FFF2-40B4-BE49-F238E27FC236}">
                  <a16:creationId xmlns:a16="http://schemas.microsoft.com/office/drawing/2014/main" id="{1C6D5E60-C8EE-A3EC-E849-1E5191B8E458}"/>
                </a:ext>
              </a:extLst>
            </p:cNvPr>
            <p:cNvSpPr txBox="1"/>
            <p:nvPr/>
          </p:nvSpPr>
          <p:spPr>
            <a:xfrm rot="16200000">
              <a:off x="5037757" y="716088"/>
              <a:ext cx="717864" cy="120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706" name="TextBox 705">
              <a:extLst>
                <a:ext uri="{FF2B5EF4-FFF2-40B4-BE49-F238E27FC236}">
                  <a16:creationId xmlns:a16="http://schemas.microsoft.com/office/drawing/2014/main" id="{F26BEB9B-C171-C5B0-F25B-73ADCAD6306C}"/>
                </a:ext>
              </a:extLst>
            </p:cNvPr>
            <p:cNvSpPr txBox="1"/>
            <p:nvPr/>
          </p:nvSpPr>
          <p:spPr>
            <a:xfrm rot="16200000">
              <a:off x="5193215" y="716088"/>
              <a:ext cx="717864" cy="120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707" name="TextBox 706">
              <a:extLst>
                <a:ext uri="{FF2B5EF4-FFF2-40B4-BE49-F238E27FC236}">
                  <a16:creationId xmlns:a16="http://schemas.microsoft.com/office/drawing/2014/main" id="{292352B4-D6C0-F9FD-2BA9-4EFC07FF3DDB}"/>
                </a:ext>
              </a:extLst>
            </p:cNvPr>
            <p:cNvSpPr txBox="1"/>
            <p:nvPr/>
          </p:nvSpPr>
          <p:spPr>
            <a:xfrm rot="16200000">
              <a:off x="5348674" y="716088"/>
              <a:ext cx="717864" cy="120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708" name="TextBox 707">
              <a:extLst>
                <a:ext uri="{FF2B5EF4-FFF2-40B4-BE49-F238E27FC236}">
                  <a16:creationId xmlns:a16="http://schemas.microsoft.com/office/drawing/2014/main" id="{1B6F3A8B-0C43-F8F4-4021-D9000E21EBBC}"/>
                </a:ext>
              </a:extLst>
            </p:cNvPr>
            <p:cNvSpPr txBox="1"/>
            <p:nvPr/>
          </p:nvSpPr>
          <p:spPr>
            <a:xfrm rot="16200000">
              <a:off x="5504130" y="716088"/>
              <a:ext cx="717864" cy="120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709" name="TextBox 708">
              <a:extLst>
                <a:ext uri="{FF2B5EF4-FFF2-40B4-BE49-F238E27FC236}">
                  <a16:creationId xmlns:a16="http://schemas.microsoft.com/office/drawing/2014/main" id="{524DBE8A-35AE-23A0-2DF1-96192328AF8C}"/>
                </a:ext>
              </a:extLst>
            </p:cNvPr>
            <p:cNvSpPr txBox="1"/>
            <p:nvPr/>
          </p:nvSpPr>
          <p:spPr>
            <a:xfrm rot="16200000">
              <a:off x="5659589" y="723177"/>
              <a:ext cx="717864" cy="120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058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aphic 1">
            <a:extLst>
              <a:ext uri="{FF2B5EF4-FFF2-40B4-BE49-F238E27FC236}">
                <a16:creationId xmlns:a16="http://schemas.microsoft.com/office/drawing/2014/main" id="{0DA5025B-94C3-C2A9-EF15-5A5268DF9AC2}"/>
              </a:ext>
            </a:extLst>
          </p:cNvPr>
          <p:cNvGrpSpPr/>
          <p:nvPr/>
        </p:nvGrpSpPr>
        <p:grpSpPr>
          <a:xfrm>
            <a:off x="10447235" y="282491"/>
            <a:ext cx="1812441" cy="6293017"/>
            <a:chOff x="6509931" y="33855"/>
            <a:chExt cx="2948054" cy="6628792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DBA1A29-FCB5-D4BA-5366-04EDB5B25477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1D51EBD-3046-9BA6-B39F-F24FE6E60455}"/>
                </a:ext>
              </a:extLst>
            </p:cNvPr>
            <p:cNvSpPr txBox="1"/>
            <p:nvPr/>
          </p:nvSpPr>
          <p:spPr>
            <a:xfrm>
              <a:off x="6521527" y="68240"/>
              <a:ext cx="2679458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14C3A99-1090-9F64-AECA-E86ACF3A4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2588EF9-6688-12C0-8494-0EE97CF54F3F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7CB3BFD-5088-42A7-7AEF-D8C5087E4B79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74FD67F-A551-6AB7-D968-D370F75BBB99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B66B205-D941-EB92-2B98-062E08BB6078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D176CD6-89FC-A3F8-3C1A-E11ED45890A6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0F336A5-0263-ADDE-965A-489B16EFCFB1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B64CDB3-1E2F-7340-671C-AE6C10256A56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0EBFE72-1772-4C32-49FD-8E05D6AF5B32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4458AF2-7355-0B99-AC2D-B1A309B53A67}"/>
                </a:ext>
              </a:extLst>
            </p:cNvPr>
            <p:cNvSpPr txBox="1"/>
            <p:nvPr/>
          </p:nvSpPr>
          <p:spPr>
            <a:xfrm>
              <a:off x="6949468" y="1539575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06B1933-BAFF-B8A7-9E5E-49600B0755CA}"/>
                </a:ext>
              </a:extLst>
            </p:cNvPr>
            <p:cNvSpPr txBox="1"/>
            <p:nvPr/>
          </p:nvSpPr>
          <p:spPr>
            <a:xfrm>
              <a:off x="6949468" y="112750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5FAB432-2467-AFD7-D008-1921609DFA8F}"/>
                </a:ext>
              </a:extLst>
            </p:cNvPr>
            <p:cNvSpPr txBox="1"/>
            <p:nvPr/>
          </p:nvSpPr>
          <p:spPr>
            <a:xfrm>
              <a:off x="6949468" y="71543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E0BBEE7-6237-74BF-91D1-F36547F643D9}"/>
                </a:ext>
              </a:extLst>
            </p:cNvPr>
            <p:cNvSpPr txBox="1"/>
            <p:nvPr/>
          </p:nvSpPr>
          <p:spPr>
            <a:xfrm>
              <a:off x="6949468" y="303361"/>
              <a:ext cx="69930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A6D9BAC-80E8-5089-0BFA-F521E2DA3AD9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CDBE501-FC84-38B1-4A03-EE100803F0CE}"/>
                </a:ext>
              </a:extLst>
            </p:cNvPr>
            <p:cNvSpPr txBox="1"/>
            <p:nvPr/>
          </p:nvSpPr>
          <p:spPr>
            <a:xfrm>
              <a:off x="6521527" y="2173257"/>
              <a:ext cx="197504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FA7685F-06B5-4672-8712-E79A0971C0BF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0267A63-6CDD-5610-8334-C95AAA6708A8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9C46D27-3F33-B536-010A-3C75747AFC4C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3618807-B4CD-FF6E-BAA5-52BE729B58B7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F7A9522-9406-9556-5C35-0AFC68B80DD6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8627F7A-C139-FB2B-F7DB-EB5A746F4627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2B53BE6-4E0E-16FB-10DD-577187A0743F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76506B4-585D-EBA3-6F7B-B33BAA6E981C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7EC58BD-0AB0-8C5A-FB43-D259A2CE05FC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93EF268-DD03-6956-512A-E56C33E48197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20657F-E33D-9E37-CB57-05FC94F35C88}"/>
                </a:ext>
              </a:extLst>
            </p:cNvPr>
            <p:cNvSpPr txBox="1"/>
            <p:nvPr/>
          </p:nvSpPr>
          <p:spPr>
            <a:xfrm>
              <a:off x="6949468" y="2567876"/>
              <a:ext cx="48028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B2A42A9-1D16-9CB1-4C4C-17A4A887A4E3}"/>
                </a:ext>
              </a:extLst>
            </p:cNvPr>
            <p:cNvSpPr txBox="1"/>
            <p:nvPr/>
          </p:nvSpPr>
          <p:spPr>
            <a:xfrm>
              <a:off x="6949468" y="2892130"/>
              <a:ext cx="49853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666261E-7450-9BA4-00CA-A6F998B1C6E9}"/>
                </a:ext>
              </a:extLst>
            </p:cNvPr>
            <p:cNvSpPr txBox="1"/>
            <p:nvPr/>
          </p:nvSpPr>
          <p:spPr>
            <a:xfrm>
              <a:off x="6949468" y="3216382"/>
              <a:ext cx="42552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3B8F8BC-7576-04CB-7FF9-C585AC5F06E5}"/>
                </a:ext>
              </a:extLst>
            </p:cNvPr>
            <p:cNvSpPr txBox="1"/>
            <p:nvPr/>
          </p:nvSpPr>
          <p:spPr>
            <a:xfrm>
              <a:off x="6949468" y="3540634"/>
              <a:ext cx="44377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D5D3880-8E82-0D40-72AC-AF66890D2F90}"/>
                </a:ext>
              </a:extLst>
            </p:cNvPr>
            <p:cNvSpPr txBox="1"/>
            <p:nvPr/>
          </p:nvSpPr>
          <p:spPr>
            <a:xfrm>
              <a:off x="6949468" y="3864887"/>
              <a:ext cx="741021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E525CDE-C864-23F5-E9EB-81456639F528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1DEAE48-5DBB-F0D5-6A62-35F292A6D1B5}"/>
                </a:ext>
              </a:extLst>
            </p:cNvPr>
            <p:cNvSpPr txBox="1"/>
            <p:nvPr/>
          </p:nvSpPr>
          <p:spPr>
            <a:xfrm>
              <a:off x="6521527" y="4278273"/>
              <a:ext cx="2427584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7511639-DE59-879C-5FBD-A288301CDCE7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18CABB1-E750-0E01-C3A1-147B5875C15B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D8B05D2-CACC-FAA5-2A3D-5E082AE4009E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A08BFBD-CF77-B210-031B-661554C6813A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30E8575-B40C-F0F6-EF25-3C6BD51497D7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43E7EF4-AAD4-EDDB-1289-BD42F7A1B667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02E2656-C71F-EF6B-2A86-565CC45667D8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9AEE015-2D6A-8FDB-2BDA-FD8AC1717DED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5B1E7A6-CF14-CA23-000C-26EECEFDD59A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4F5C76F-D983-3F48-DF42-7DDB1BFA2ED8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6532376-A5D3-CAA3-3BEF-3347A5043EF5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3055B92-3D9B-5812-A1B1-2CC1519E6AE6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9FEE8D3-0F58-C12F-D390-09C08CB25BBC}"/>
                </a:ext>
              </a:extLst>
            </p:cNvPr>
            <p:cNvSpPr txBox="1"/>
            <p:nvPr/>
          </p:nvSpPr>
          <p:spPr>
            <a:xfrm>
              <a:off x="6949468" y="4672892"/>
              <a:ext cx="157590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2049298-A724-D35F-36FA-07ADC6975F64}"/>
                </a:ext>
              </a:extLst>
            </p:cNvPr>
            <p:cNvSpPr txBox="1"/>
            <p:nvPr/>
          </p:nvSpPr>
          <p:spPr>
            <a:xfrm>
              <a:off x="6949468" y="4997145"/>
              <a:ext cx="161939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2217A68-4AFA-676D-8E38-86AE5BB26654}"/>
                </a:ext>
              </a:extLst>
            </p:cNvPr>
            <p:cNvSpPr txBox="1"/>
            <p:nvPr/>
          </p:nvSpPr>
          <p:spPr>
            <a:xfrm>
              <a:off x="6949468" y="5321398"/>
              <a:ext cx="137201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2FD1099-B574-C89C-1F3A-BC38A6A18331}"/>
                </a:ext>
              </a:extLst>
            </p:cNvPr>
            <p:cNvSpPr txBox="1"/>
            <p:nvPr/>
          </p:nvSpPr>
          <p:spPr>
            <a:xfrm>
              <a:off x="6949468" y="5645651"/>
              <a:ext cx="196878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CC2EC3F-466A-2DD2-0C4E-CC68BFCB07FB}"/>
                </a:ext>
              </a:extLst>
            </p:cNvPr>
            <p:cNvSpPr txBox="1"/>
            <p:nvPr/>
          </p:nvSpPr>
          <p:spPr>
            <a:xfrm>
              <a:off x="6949468" y="5969903"/>
              <a:ext cx="2508517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23BCB9F-B1B5-218D-9C42-7D2EBAC9C576}"/>
                </a:ext>
              </a:extLst>
            </p:cNvPr>
            <p:cNvSpPr txBox="1"/>
            <p:nvPr/>
          </p:nvSpPr>
          <p:spPr>
            <a:xfrm>
              <a:off x="6949468" y="6294158"/>
              <a:ext cx="191132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439A902-F3FF-0F30-B712-0AF48C00DDAD}"/>
              </a:ext>
            </a:extLst>
          </p:cNvPr>
          <p:cNvGrpSpPr/>
          <p:nvPr/>
        </p:nvGrpSpPr>
        <p:grpSpPr>
          <a:xfrm>
            <a:off x="8973064" y="-112189"/>
            <a:ext cx="602671" cy="593708"/>
            <a:chOff x="5223702" y="417338"/>
            <a:chExt cx="967805" cy="724953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FD9CD74-C28F-026A-D256-6C00229E0568}"/>
                </a:ext>
              </a:extLst>
            </p:cNvPr>
            <p:cNvSpPr txBox="1"/>
            <p:nvPr/>
          </p:nvSpPr>
          <p:spPr>
            <a:xfrm rot="16200000">
              <a:off x="5037757" y="603283"/>
              <a:ext cx="717864" cy="345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DF08D5A-F0AE-C3BC-7EFB-FADCF32257B6}"/>
                </a:ext>
              </a:extLst>
            </p:cNvPr>
            <p:cNvSpPr txBox="1"/>
            <p:nvPr/>
          </p:nvSpPr>
          <p:spPr>
            <a:xfrm rot="16200000">
              <a:off x="5193215" y="603283"/>
              <a:ext cx="717864" cy="345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D8CDE8-8AED-BFEB-095C-C9D902BC0921}"/>
                </a:ext>
              </a:extLst>
            </p:cNvPr>
            <p:cNvSpPr txBox="1"/>
            <p:nvPr/>
          </p:nvSpPr>
          <p:spPr>
            <a:xfrm rot="16200000">
              <a:off x="5348674" y="603283"/>
              <a:ext cx="717864" cy="345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BED63101-ABC2-5021-ADE4-80252C047A91}"/>
                </a:ext>
              </a:extLst>
            </p:cNvPr>
            <p:cNvSpPr txBox="1"/>
            <p:nvPr/>
          </p:nvSpPr>
          <p:spPr>
            <a:xfrm rot="16200000">
              <a:off x="5504130" y="603283"/>
              <a:ext cx="717864" cy="345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DCC239D-FDB6-BF92-6FBB-12A481F834C3}"/>
                </a:ext>
              </a:extLst>
            </p:cNvPr>
            <p:cNvSpPr txBox="1"/>
            <p:nvPr/>
          </p:nvSpPr>
          <p:spPr>
            <a:xfrm rot="16200000">
              <a:off x="5659589" y="610372"/>
              <a:ext cx="717864" cy="345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0B67C70-173B-243A-38E8-5E8480D6DB0A}"/>
              </a:ext>
            </a:extLst>
          </p:cNvPr>
          <p:cNvSpPr txBox="1"/>
          <p:nvPr/>
        </p:nvSpPr>
        <p:spPr>
          <a:xfrm>
            <a:off x="0" y="-1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Supplemental 4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4AE34AA-BF08-F29F-E6D4-1A0AA3AE1DBE}"/>
              </a:ext>
            </a:extLst>
          </p:cNvPr>
          <p:cNvCxnSpPr>
            <a:cxnSpLocks/>
          </p:cNvCxnSpPr>
          <p:nvPr/>
        </p:nvCxnSpPr>
        <p:spPr>
          <a:xfrm>
            <a:off x="281912" y="3619118"/>
            <a:ext cx="11755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16C1920-897C-5B11-0B1B-5BC6C47639EA}"/>
              </a:ext>
            </a:extLst>
          </p:cNvPr>
          <p:cNvSpPr txBox="1"/>
          <p:nvPr/>
        </p:nvSpPr>
        <p:spPr>
          <a:xfrm rot="16200000">
            <a:off x="-445696" y="3473601"/>
            <a:ext cx="12832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Stramenopiles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grpSp>
        <p:nvGrpSpPr>
          <p:cNvPr id="7" name="Graphic 5">
            <a:extLst>
              <a:ext uri="{FF2B5EF4-FFF2-40B4-BE49-F238E27FC236}">
                <a16:creationId xmlns:a16="http://schemas.microsoft.com/office/drawing/2014/main" id="{1EEF7661-D9B2-867B-C3D7-D97797BB7B44}"/>
              </a:ext>
            </a:extLst>
          </p:cNvPr>
          <p:cNvGrpSpPr/>
          <p:nvPr/>
        </p:nvGrpSpPr>
        <p:grpSpPr>
          <a:xfrm>
            <a:off x="239740" y="341612"/>
            <a:ext cx="9531633" cy="6613081"/>
            <a:chOff x="239740" y="341612"/>
            <a:chExt cx="9531633" cy="661308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496B855-06EC-949F-E18E-30DA9370E373}"/>
                </a:ext>
              </a:extLst>
            </p:cNvPr>
            <p:cNvSpPr/>
            <p:nvPr/>
          </p:nvSpPr>
          <p:spPr>
            <a:xfrm>
              <a:off x="1406427" y="6849953"/>
              <a:ext cx="4667388" cy="21235"/>
            </a:xfrm>
            <a:custGeom>
              <a:avLst/>
              <a:gdLst>
                <a:gd name="connsiteX0" fmla="*/ 710 w 4667388"/>
                <a:gd name="connsiteY0" fmla="*/ -95 h 21235"/>
                <a:gd name="connsiteX1" fmla="*/ 4668098 w 4667388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67388" h="21235">
                  <a:moveTo>
                    <a:pt x="710" y="-95"/>
                  </a:moveTo>
                  <a:lnTo>
                    <a:pt x="4668098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600C7BE-7DF6-3B78-621C-69DD9ADB3D24}"/>
                </a:ext>
              </a:extLst>
            </p:cNvPr>
            <p:cNvSpPr/>
            <p:nvPr/>
          </p:nvSpPr>
          <p:spPr>
            <a:xfrm>
              <a:off x="5490472" y="6785823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5E167F03-8A58-B7BC-2A22-D8D0263CFF8C}"/>
                </a:ext>
              </a:extLst>
            </p:cNvPr>
            <p:cNvSpPr/>
            <p:nvPr/>
          </p:nvSpPr>
          <p:spPr>
            <a:xfrm>
              <a:off x="5490472" y="6721693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A103DD7-6123-6A59-69F3-43D6ECA5C8E7}"/>
                </a:ext>
              </a:extLst>
            </p:cNvPr>
            <p:cNvSpPr/>
            <p:nvPr/>
          </p:nvSpPr>
          <p:spPr>
            <a:xfrm>
              <a:off x="5490472" y="665756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6FCCA1-0432-918A-5B84-57D6F34F6FAE}"/>
                </a:ext>
              </a:extLst>
            </p:cNvPr>
            <p:cNvSpPr/>
            <p:nvPr/>
          </p:nvSpPr>
          <p:spPr>
            <a:xfrm>
              <a:off x="5490472" y="659343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61636C1C-B0D8-79E1-2A1C-5365AD1161DB}"/>
                </a:ext>
              </a:extLst>
            </p:cNvPr>
            <p:cNvSpPr/>
            <p:nvPr/>
          </p:nvSpPr>
          <p:spPr>
            <a:xfrm>
              <a:off x="5490472" y="652930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821252-B8FC-2986-63B9-B0F5FCBD4A5B}"/>
                </a:ext>
              </a:extLst>
            </p:cNvPr>
            <p:cNvSpPr/>
            <p:nvPr/>
          </p:nvSpPr>
          <p:spPr>
            <a:xfrm>
              <a:off x="5490472" y="6465172"/>
              <a:ext cx="583343" cy="21235"/>
            </a:xfrm>
            <a:custGeom>
              <a:avLst/>
              <a:gdLst>
                <a:gd name="connsiteX0" fmla="*/ 709 w 583343"/>
                <a:gd name="connsiteY0" fmla="*/ -96 h 21235"/>
                <a:gd name="connsiteX1" fmla="*/ 584053 w 583343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6"/>
                  </a:moveTo>
                  <a:lnTo>
                    <a:pt x="584053" y="-9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F5DFB8B-A0A5-A74D-A8DE-8976EEDE37CE}"/>
                </a:ext>
              </a:extLst>
            </p:cNvPr>
            <p:cNvSpPr/>
            <p:nvPr/>
          </p:nvSpPr>
          <p:spPr>
            <a:xfrm>
              <a:off x="5490472" y="640104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AEBB5C2-E968-17A9-085A-04556095C632}"/>
                </a:ext>
              </a:extLst>
            </p:cNvPr>
            <p:cNvSpPr/>
            <p:nvPr/>
          </p:nvSpPr>
          <p:spPr>
            <a:xfrm>
              <a:off x="5490472" y="633691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A0FD783-65EC-BEB3-0979-AF0E4C683A45}"/>
                </a:ext>
              </a:extLst>
            </p:cNvPr>
            <p:cNvSpPr/>
            <p:nvPr/>
          </p:nvSpPr>
          <p:spPr>
            <a:xfrm>
              <a:off x="5490472" y="6272781"/>
              <a:ext cx="583343" cy="21235"/>
            </a:xfrm>
            <a:custGeom>
              <a:avLst/>
              <a:gdLst>
                <a:gd name="connsiteX0" fmla="*/ 709 w 583343"/>
                <a:gd name="connsiteY0" fmla="*/ -96 h 21235"/>
                <a:gd name="connsiteX1" fmla="*/ 584053 w 583343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6"/>
                  </a:moveTo>
                  <a:lnTo>
                    <a:pt x="584053" y="-9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A83046E-B486-2ED2-1F04-D87358E27889}"/>
                </a:ext>
              </a:extLst>
            </p:cNvPr>
            <p:cNvSpPr/>
            <p:nvPr/>
          </p:nvSpPr>
          <p:spPr>
            <a:xfrm>
              <a:off x="4907128" y="6208651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FA0E7303-8D8B-D024-1A69-138E9FE40413}"/>
                </a:ext>
              </a:extLst>
            </p:cNvPr>
            <p:cNvSpPr/>
            <p:nvPr/>
          </p:nvSpPr>
          <p:spPr>
            <a:xfrm>
              <a:off x="4907128" y="614452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2D180E4-FBB4-A440-D19A-B2A33967BEE5}"/>
                </a:ext>
              </a:extLst>
            </p:cNvPr>
            <p:cNvSpPr/>
            <p:nvPr/>
          </p:nvSpPr>
          <p:spPr>
            <a:xfrm>
              <a:off x="4907128" y="608039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25B6E3E-5DCF-46BC-EDBF-0242D56CB3E1}"/>
                </a:ext>
              </a:extLst>
            </p:cNvPr>
            <p:cNvSpPr/>
            <p:nvPr/>
          </p:nvSpPr>
          <p:spPr>
            <a:xfrm>
              <a:off x="5490472" y="601626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463D9AE-AB83-11FC-101B-8C591AAC8632}"/>
                </a:ext>
              </a:extLst>
            </p:cNvPr>
            <p:cNvSpPr/>
            <p:nvPr/>
          </p:nvSpPr>
          <p:spPr>
            <a:xfrm>
              <a:off x="5490472" y="595213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A4AE7A6-DB30-3568-6B59-22D3E73133CE}"/>
                </a:ext>
              </a:extLst>
            </p:cNvPr>
            <p:cNvSpPr/>
            <p:nvPr/>
          </p:nvSpPr>
          <p:spPr>
            <a:xfrm>
              <a:off x="5490472" y="588799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E2B68C4-6283-321F-FEF2-9FE14E98D945}"/>
                </a:ext>
              </a:extLst>
            </p:cNvPr>
            <p:cNvSpPr/>
            <p:nvPr/>
          </p:nvSpPr>
          <p:spPr>
            <a:xfrm>
              <a:off x="5490472" y="582386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B92DEEA-5D70-1871-0CBE-C66E1600DD60}"/>
                </a:ext>
              </a:extLst>
            </p:cNvPr>
            <p:cNvSpPr/>
            <p:nvPr/>
          </p:nvSpPr>
          <p:spPr>
            <a:xfrm>
              <a:off x="5490472" y="575973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34C4CFD-385A-4DAA-24A7-BA45A6B41CBD}"/>
                </a:ext>
              </a:extLst>
            </p:cNvPr>
            <p:cNvSpPr/>
            <p:nvPr/>
          </p:nvSpPr>
          <p:spPr>
            <a:xfrm>
              <a:off x="5490472" y="569560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548A5C5-7C73-7D39-057F-4D4217995DF4}"/>
                </a:ext>
              </a:extLst>
            </p:cNvPr>
            <p:cNvSpPr/>
            <p:nvPr/>
          </p:nvSpPr>
          <p:spPr>
            <a:xfrm>
              <a:off x="4907128" y="5631478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C2403BC-EA94-D99C-45FC-AAFAADCF85D6}"/>
                </a:ext>
              </a:extLst>
            </p:cNvPr>
            <p:cNvSpPr/>
            <p:nvPr/>
          </p:nvSpPr>
          <p:spPr>
            <a:xfrm>
              <a:off x="3740228" y="5567348"/>
              <a:ext cx="2333587" cy="21235"/>
            </a:xfrm>
            <a:custGeom>
              <a:avLst/>
              <a:gdLst>
                <a:gd name="connsiteX0" fmla="*/ 709 w 2333587"/>
                <a:gd name="connsiteY0" fmla="*/ -96 h 21235"/>
                <a:gd name="connsiteX1" fmla="*/ 2334297 w 2333587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09" y="-96"/>
                  </a:moveTo>
                  <a:lnTo>
                    <a:pt x="2334297" y="-9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06A5E5B-BA44-86EB-B96A-F61B1E0AB4DC}"/>
                </a:ext>
              </a:extLst>
            </p:cNvPr>
            <p:cNvSpPr/>
            <p:nvPr/>
          </p:nvSpPr>
          <p:spPr>
            <a:xfrm>
              <a:off x="5490472" y="5503218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A9C5905B-21B8-B66F-4643-A8C16CE765E9}"/>
                </a:ext>
              </a:extLst>
            </p:cNvPr>
            <p:cNvSpPr/>
            <p:nvPr/>
          </p:nvSpPr>
          <p:spPr>
            <a:xfrm>
              <a:off x="5490472" y="543908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B9D632E5-BC25-1039-BBE1-0212BF5DD2F0}"/>
                </a:ext>
              </a:extLst>
            </p:cNvPr>
            <p:cNvSpPr/>
            <p:nvPr/>
          </p:nvSpPr>
          <p:spPr>
            <a:xfrm>
              <a:off x="5490472" y="537495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C370BB-C61F-80C2-50E1-1F083C800566}"/>
                </a:ext>
              </a:extLst>
            </p:cNvPr>
            <p:cNvSpPr/>
            <p:nvPr/>
          </p:nvSpPr>
          <p:spPr>
            <a:xfrm>
              <a:off x="5490472" y="531082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937545C-09C1-FAEC-8923-F25DF5EF0F15}"/>
                </a:ext>
              </a:extLst>
            </p:cNvPr>
            <p:cNvSpPr/>
            <p:nvPr/>
          </p:nvSpPr>
          <p:spPr>
            <a:xfrm>
              <a:off x="3740228" y="5246697"/>
              <a:ext cx="2333587" cy="21235"/>
            </a:xfrm>
            <a:custGeom>
              <a:avLst/>
              <a:gdLst>
                <a:gd name="connsiteX0" fmla="*/ 709 w 2333587"/>
                <a:gd name="connsiteY0" fmla="*/ -95 h 21235"/>
                <a:gd name="connsiteX1" fmla="*/ 2334297 w 23335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09" y="-95"/>
                  </a:moveTo>
                  <a:lnTo>
                    <a:pt x="23342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C8070363-44F7-ABF1-D73D-7B6DBCEB4190}"/>
                </a:ext>
              </a:extLst>
            </p:cNvPr>
            <p:cNvSpPr/>
            <p:nvPr/>
          </p:nvSpPr>
          <p:spPr>
            <a:xfrm>
              <a:off x="5490472" y="518256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432A256-90B6-BE65-38A6-BAAFCBFD4FFF}"/>
                </a:ext>
              </a:extLst>
            </p:cNvPr>
            <p:cNvSpPr/>
            <p:nvPr/>
          </p:nvSpPr>
          <p:spPr>
            <a:xfrm>
              <a:off x="5490472" y="511843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4274560E-FB59-A874-29C5-424C6786ED76}"/>
                </a:ext>
              </a:extLst>
            </p:cNvPr>
            <p:cNvSpPr/>
            <p:nvPr/>
          </p:nvSpPr>
          <p:spPr>
            <a:xfrm>
              <a:off x="5490472" y="505430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70F3669-7347-16DC-B337-0860F8B9DC47}"/>
                </a:ext>
              </a:extLst>
            </p:cNvPr>
            <p:cNvSpPr/>
            <p:nvPr/>
          </p:nvSpPr>
          <p:spPr>
            <a:xfrm>
              <a:off x="5490472" y="499017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D602A2A-E4C8-8776-4EE8-14C918F3B9F4}"/>
                </a:ext>
              </a:extLst>
            </p:cNvPr>
            <p:cNvSpPr/>
            <p:nvPr/>
          </p:nvSpPr>
          <p:spPr>
            <a:xfrm>
              <a:off x="5490472" y="492604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7E8CE-701C-3D41-95A2-264046D2DA3F}"/>
                </a:ext>
              </a:extLst>
            </p:cNvPr>
            <p:cNvSpPr/>
            <p:nvPr/>
          </p:nvSpPr>
          <p:spPr>
            <a:xfrm>
              <a:off x="5490472" y="4861915"/>
              <a:ext cx="583343" cy="21235"/>
            </a:xfrm>
            <a:custGeom>
              <a:avLst/>
              <a:gdLst>
                <a:gd name="connsiteX0" fmla="*/ 709 w 583343"/>
                <a:gd name="connsiteY0" fmla="*/ -96 h 21235"/>
                <a:gd name="connsiteX1" fmla="*/ 584053 w 583343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6"/>
                  </a:moveTo>
                  <a:lnTo>
                    <a:pt x="584053" y="-9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BE13B058-8907-FBCC-2A7E-0C9698A926A0}"/>
                </a:ext>
              </a:extLst>
            </p:cNvPr>
            <p:cNvSpPr/>
            <p:nvPr/>
          </p:nvSpPr>
          <p:spPr>
            <a:xfrm>
              <a:off x="5490472" y="479778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E8CFCC8-C358-FEEF-FF92-CCED4B86BA91}"/>
                </a:ext>
              </a:extLst>
            </p:cNvPr>
            <p:cNvSpPr/>
            <p:nvPr/>
          </p:nvSpPr>
          <p:spPr>
            <a:xfrm>
              <a:off x="4907128" y="4733655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44ECF31D-7718-4506-DF4C-66FAA05C0D7A}"/>
                </a:ext>
              </a:extLst>
            </p:cNvPr>
            <p:cNvSpPr/>
            <p:nvPr/>
          </p:nvSpPr>
          <p:spPr>
            <a:xfrm>
              <a:off x="4907128" y="4669524"/>
              <a:ext cx="1166687" cy="21235"/>
            </a:xfrm>
            <a:custGeom>
              <a:avLst/>
              <a:gdLst>
                <a:gd name="connsiteX0" fmla="*/ 709 w 1166687"/>
                <a:gd name="connsiteY0" fmla="*/ -96 h 21235"/>
                <a:gd name="connsiteX1" fmla="*/ 1167397 w 1166687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6"/>
                  </a:moveTo>
                  <a:lnTo>
                    <a:pt x="1167397" y="-9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E04CAE2-4DD7-1973-A62F-77DCB7C6D1F1}"/>
                </a:ext>
              </a:extLst>
            </p:cNvPr>
            <p:cNvSpPr/>
            <p:nvPr/>
          </p:nvSpPr>
          <p:spPr>
            <a:xfrm>
              <a:off x="4907128" y="4605394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6E93A16-C6A3-CBE8-AC54-7BA683B3F836}"/>
                </a:ext>
              </a:extLst>
            </p:cNvPr>
            <p:cNvSpPr/>
            <p:nvPr/>
          </p:nvSpPr>
          <p:spPr>
            <a:xfrm>
              <a:off x="4907128" y="4541264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6D7DFCA-8B04-5DD0-C92D-9C893B0A12DF}"/>
                </a:ext>
              </a:extLst>
            </p:cNvPr>
            <p:cNvSpPr/>
            <p:nvPr/>
          </p:nvSpPr>
          <p:spPr>
            <a:xfrm>
              <a:off x="4907128" y="4477134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E10BFC1-ECFF-7602-0001-ECBA930AD6EF}"/>
                </a:ext>
              </a:extLst>
            </p:cNvPr>
            <p:cNvSpPr/>
            <p:nvPr/>
          </p:nvSpPr>
          <p:spPr>
            <a:xfrm>
              <a:off x="4907128" y="4413003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F1AEF65D-43C7-86E7-AA25-2ECACA364967}"/>
                </a:ext>
              </a:extLst>
            </p:cNvPr>
            <p:cNvSpPr/>
            <p:nvPr/>
          </p:nvSpPr>
          <p:spPr>
            <a:xfrm>
              <a:off x="4907128" y="4348873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3859D485-37AE-5AB1-5B5A-C1081A752013}"/>
                </a:ext>
              </a:extLst>
            </p:cNvPr>
            <p:cNvSpPr/>
            <p:nvPr/>
          </p:nvSpPr>
          <p:spPr>
            <a:xfrm>
              <a:off x="4907128" y="4284743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2F0FECC-6E2D-F703-83C7-6D9AE22B61A3}"/>
                </a:ext>
              </a:extLst>
            </p:cNvPr>
            <p:cNvSpPr/>
            <p:nvPr/>
          </p:nvSpPr>
          <p:spPr>
            <a:xfrm>
              <a:off x="4907128" y="4220612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9CB2BF5-0B3C-0427-D92A-D4ED21C1B442}"/>
                </a:ext>
              </a:extLst>
            </p:cNvPr>
            <p:cNvSpPr/>
            <p:nvPr/>
          </p:nvSpPr>
          <p:spPr>
            <a:xfrm>
              <a:off x="4907128" y="4156482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E453201-E006-9886-3742-D4B720492595}"/>
                </a:ext>
              </a:extLst>
            </p:cNvPr>
            <p:cNvSpPr/>
            <p:nvPr/>
          </p:nvSpPr>
          <p:spPr>
            <a:xfrm>
              <a:off x="4907128" y="4092352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6270A0C8-C237-0434-A919-56EA4DACC1A3}"/>
                </a:ext>
              </a:extLst>
            </p:cNvPr>
            <p:cNvSpPr/>
            <p:nvPr/>
          </p:nvSpPr>
          <p:spPr>
            <a:xfrm>
              <a:off x="5490472" y="402822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17F37DF-18A3-75FC-69B2-ADCE879882E8}"/>
                </a:ext>
              </a:extLst>
            </p:cNvPr>
            <p:cNvSpPr/>
            <p:nvPr/>
          </p:nvSpPr>
          <p:spPr>
            <a:xfrm>
              <a:off x="5490472" y="3964091"/>
              <a:ext cx="583343" cy="21235"/>
            </a:xfrm>
            <a:custGeom>
              <a:avLst/>
              <a:gdLst>
                <a:gd name="connsiteX0" fmla="*/ 709 w 583343"/>
                <a:gd name="connsiteY0" fmla="*/ -96 h 21235"/>
                <a:gd name="connsiteX1" fmla="*/ 584053 w 583343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6"/>
                  </a:moveTo>
                  <a:lnTo>
                    <a:pt x="584053" y="-9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BEE01E9-4652-52F2-B7D9-DF126DE56351}"/>
                </a:ext>
              </a:extLst>
            </p:cNvPr>
            <p:cNvSpPr/>
            <p:nvPr/>
          </p:nvSpPr>
          <p:spPr>
            <a:xfrm>
              <a:off x="5490472" y="389996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325EA6F-BD47-D29F-1C5E-CB6D4354E4E0}"/>
                </a:ext>
              </a:extLst>
            </p:cNvPr>
            <p:cNvSpPr/>
            <p:nvPr/>
          </p:nvSpPr>
          <p:spPr>
            <a:xfrm>
              <a:off x="5490472" y="383583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5B19813-8E82-9C4F-643B-8CDEF2C3EE07}"/>
                </a:ext>
              </a:extLst>
            </p:cNvPr>
            <p:cNvSpPr/>
            <p:nvPr/>
          </p:nvSpPr>
          <p:spPr>
            <a:xfrm>
              <a:off x="4907128" y="3771701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97687539-B5EE-47A7-D52B-7E08CD5CFB1B}"/>
                </a:ext>
              </a:extLst>
            </p:cNvPr>
            <p:cNvSpPr/>
            <p:nvPr/>
          </p:nvSpPr>
          <p:spPr>
            <a:xfrm>
              <a:off x="4907128" y="370757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EBE8AEF-8609-4F04-D2B2-06AA175062CA}"/>
                </a:ext>
              </a:extLst>
            </p:cNvPr>
            <p:cNvSpPr/>
            <p:nvPr/>
          </p:nvSpPr>
          <p:spPr>
            <a:xfrm>
              <a:off x="4907128" y="364344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44301A9-6A3B-A4FF-C9A2-BB24EB6EB585}"/>
                </a:ext>
              </a:extLst>
            </p:cNvPr>
            <p:cNvSpPr/>
            <p:nvPr/>
          </p:nvSpPr>
          <p:spPr>
            <a:xfrm>
              <a:off x="4323572" y="3579310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49812F3-7BDB-F096-FFC2-D61142A0CB9F}"/>
                </a:ext>
              </a:extLst>
            </p:cNvPr>
            <p:cNvSpPr/>
            <p:nvPr/>
          </p:nvSpPr>
          <p:spPr>
            <a:xfrm>
              <a:off x="4323572" y="3515180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3B8C99CE-2632-4F27-264B-26608E52E41E}"/>
                </a:ext>
              </a:extLst>
            </p:cNvPr>
            <p:cNvSpPr/>
            <p:nvPr/>
          </p:nvSpPr>
          <p:spPr>
            <a:xfrm>
              <a:off x="3740228" y="3451049"/>
              <a:ext cx="2333587" cy="21235"/>
            </a:xfrm>
            <a:custGeom>
              <a:avLst/>
              <a:gdLst>
                <a:gd name="connsiteX0" fmla="*/ 709 w 2333587"/>
                <a:gd name="connsiteY0" fmla="*/ -95 h 21235"/>
                <a:gd name="connsiteX1" fmla="*/ 2334297 w 23335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09" y="-95"/>
                  </a:moveTo>
                  <a:lnTo>
                    <a:pt x="23342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46EA2E00-CD37-63DF-2A48-2EDC270704A7}"/>
                </a:ext>
              </a:extLst>
            </p:cNvPr>
            <p:cNvSpPr/>
            <p:nvPr/>
          </p:nvSpPr>
          <p:spPr>
            <a:xfrm>
              <a:off x="4323572" y="3386919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711D885-E4FC-41CB-4E26-DEC570E58629}"/>
                </a:ext>
              </a:extLst>
            </p:cNvPr>
            <p:cNvSpPr/>
            <p:nvPr/>
          </p:nvSpPr>
          <p:spPr>
            <a:xfrm>
              <a:off x="4907128" y="3322789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D8CFE54-856D-1CAA-CFC9-E54A0E42DA84}"/>
                </a:ext>
              </a:extLst>
            </p:cNvPr>
            <p:cNvSpPr/>
            <p:nvPr/>
          </p:nvSpPr>
          <p:spPr>
            <a:xfrm>
              <a:off x="5490472" y="325865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6955FEC-FA91-B70F-103A-503618E582F9}"/>
                </a:ext>
              </a:extLst>
            </p:cNvPr>
            <p:cNvSpPr/>
            <p:nvPr/>
          </p:nvSpPr>
          <p:spPr>
            <a:xfrm>
              <a:off x="5490472" y="319474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B636298-183D-333D-5FE5-E317C2CECA63}"/>
                </a:ext>
              </a:extLst>
            </p:cNvPr>
            <p:cNvSpPr/>
            <p:nvPr/>
          </p:nvSpPr>
          <p:spPr>
            <a:xfrm>
              <a:off x="4907128" y="313061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813F03F-EDB1-AC4A-966A-08C510DF1AAA}"/>
                </a:ext>
              </a:extLst>
            </p:cNvPr>
            <p:cNvSpPr/>
            <p:nvPr/>
          </p:nvSpPr>
          <p:spPr>
            <a:xfrm>
              <a:off x="4907128" y="306648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82BCD36A-9771-5E25-06B2-51DDB69D5F92}"/>
                </a:ext>
              </a:extLst>
            </p:cNvPr>
            <p:cNvSpPr/>
            <p:nvPr/>
          </p:nvSpPr>
          <p:spPr>
            <a:xfrm>
              <a:off x="4907128" y="300235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33F14742-A314-2302-22CB-DE82703562F1}"/>
                </a:ext>
              </a:extLst>
            </p:cNvPr>
            <p:cNvSpPr/>
            <p:nvPr/>
          </p:nvSpPr>
          <p:spPr>
            <a:xfrm>
              <a:off x="4907128" y="293822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3380FE4-7828-B730-48D4-44F4F873CF33}"/>
                </a:ext>
              </a:extLst>
            </p:cNvPr>
            <p:cNvSpPr/>
            <p:nvPr/>
          </p:nvSpPr>
          <p:spPr>
            <a:xfrm>
              <a:off x="4907128" y="2874089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3722C404-AC6D-2C78-B407-A26330F7907B}"/>
                </a:ext>
              </a:extLst>
            </p:cNvPr>
            <p:cNvSpPr/>
            <p:nvPr/>
          </p:nvSpPr>
          <p:spPr>
            <a:xfrm>
              <a:off x="5490472" y="280995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5E3F212-ADDB-9806-78E8-49A06EFC6418}"/>
                </a:ext>
              </a:extLst>
            </p:cNvPr>
            <p:cNvSpPr/>
            <p:nvPr/>
          </p:nvSpPr>
          <p:spPr>
            <a:xfrm>
              <a:off x="5490472" y="274582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31537F0-F5CF-911A-B2B1-98B0313ADD85}"/>
                </a:ext>
              </a:extLst>
            </p:cNvPr>
            <p:cNvSpPr/>
            <p:nvPr/>
          </p:nvSpPr>
          <p:spPr>
            <a:xfrm>
              <a:off x="5490472" y="268169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CBEAC3EF-A9BC-B833-46A4-1202BF7E9A54}"/>
                </a:ext>
              </a:extLst>
            </p:cNvPr>
            <p:cNvSpPr/>
            <p:nvPr/>
          </p:nvSpPr>
          <p:spPr>
            <a:xfrm>
              <a:off x="4323572" y="2617568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C3A70F72-D1BF-323C-7B2E-AA12612215D6}"/>
                </a:ext>
              </a:extLst>
            </p:cNvPr>
            <p:cNvSpPr/>
            <p:nvPr/>
          </p:nvSpPr>
          <p:spPr>
            <a:xfrm>
              <a:off x="5490472" y="2553438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B812557-D129-B005-0952-99A1466748E8}"/>
                </a:ext>
              </a:extLst>
            </p:cNvPr>
            <p:cNvSpPr/>
            <p:nvPr/>
          </p:nvSpPr>
          <p:spPr>
            <a:xfrm>
              <a:off x="5490472" y="2489308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08565294-2374-9FB4-FEBA-332DEAA5B395}"/>
                </a:ext>
              </a:extLst>
            </p:cNvPr>
            <p:cNvSpPr/>
            <p:nvPr/>
          </p:nvSpPr>
          <p:spPr>
            <a:xfrm>
              <a:off x="4907128" y="2425177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2D3621C-0D83-AEEC-20D1-B06D4D4392A3}"/>
                </a:ext>
              </a:extLst>
            </p:cNvPr>
            <p:cNvSpPr/>
            <p:nvPr/>
          </p:nvSpPr>
          <p:spPr>
            <a:xfrm>
              <a:off x="5490472" y="236104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9C1CB238-3341-8D1E-A721-C29E75AE374B}"/>
                </a:ext>
              </a:extLst>
            </p:cNvPr>
            <p:cNvSpPr/>
            <p:nvPr/>
          </p:nvSpPr>
          <p:spPr>
            <a:xfrm>
              <a:off x="5490472" y="229691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69C29BDE-992B-3D9C-D2B9-DD7EE9A733C6}"/>
                </a:ext>
              </a:extLst>
            </p:cNvPr>
            <p:cNvSpPr/>
            <p:nvPr/>
          </p:nvSpPr>
          <p:spPr>
            <a:xfrm>
              <a:off x="5490472" y="223278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7001E15-94ED-A4DD-2CD6-3BDC735703BA}"/>
                </a:ext>
              </a:extLst>
            </p:cNvPr>
            <p:cNvSpPr/>
            <p:nvPr/>
          </p:nvSpPr>
          <p:spPr>
            <a:xfrm>
              <a:off x="3740228" y="2168656"/>
              <a:ext cx="2333587" cy="21235"/>
            </a:xfrm>
            <a:custGeom>
              <a:avLst/>
              <a:gdLst>
                <a:gd name="connsiteX0" fmla="*/ 709 w 2333587"/>
                <a:gd name="connsiteY0" fmla="*/ -95 h 21235"/>
                <a:gd name="connsiteX1" fmla="*/ 2334297 w 23335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09" y="-95"/>
                  </a:moveTo>
                  <a:lnTo>
                    <a:pt x="23342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5D3B64CF-F058-3604-54B6-CD4524578F29}"/>
                </a:ext>
              </a:extLst>
            </p:cNvPr>
            <p:cNvSpPr/>
            <p:nvPr/>
          </p:nvSpPr>
          <p:spPr>
            <a:xfrm>
              <a:off x="4323572" y="2104526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28C78DD5-F2AC-1032-E0BC-A70610352DAE}"/>
                </a:ext>
              </a:extLst>
            </p:cNvPr>
            <p:cNvSpPr/>
            <p:nvPr/>
          </p:nvSpPr>
          <p:spPr>
            <a:xfrm>
              <a:off x="5490472" y="204039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6E67796A-54A8-4408-84FC-7B425E426108}"/>
                </a:ext>
              </a:extLst>
            </p:cNvPr>
            <p:cNvSpPr/>
            <p:nvPr/>
          </p:nvSpPr>
          <p:spPr>
            <a:xfrm>
              <a:off x="5490472" y="197626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1FA348F-B12F-5CFE-BBFB-0E9005513A9A}"/>
                </a:ext>
              </a:extLst>
            </p:cNvPr>
            <p:cNvSpPr/>
            <p:nvPr/>
          </p:nvSpPr>
          <p:spPr>
            <a:xfrm>
              <a:off x="5490472" y="191213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2A0CA3A-4874-8408-B196-036DAAAFDD80}"/>
                </a:ext>
              </a:extLst>
            </p:cNvPr>
            <p:cNvSpPr/>
            <p:nvPr/>
          </p:nvSpPr>
          <p:spPr>
            <a:xfrm>
              <a:off x="5490472" y="184800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12BE605-93F0-C397-0948-6B8550B8FE0D}"/>
                </a:ext>
              </a:extLst>
            </p:cNvPr>
            <p:cNvSpPr/>
            <p:nvPr/>
          </p:nvSpPr>
          <p:spPr>
            <a:xfrm>
              <a:off x="5490472" y="178387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A87BB9E2-A4D4-3A00-9183-1B71A6723449}"/>
                </a:ext>
              </a:extLst>
            </p:cNvPr>
            <p:cNvSpPr/>
            <p:nvPr/>
          </p:nvSpPr>
          <p:spPr>
            <a:xfrm>
              <a:off x="5490472" y="171974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6D746CDB-116F-E25B-5E7C-934BC8042AC4}"/>
                </a:ext>
              </a:extLst>
            </p:cNvPr>
            <p:cNvSpPr/>
            <p:nvPr/>
          </p:nvSpPr>
          <p:spPr>
            <a:xfrm>
              <a:off x="5490472" y="1655614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B5B7EFC-583A-6833-FD12-81E4DB2CF71B}"/>
                </a:ext>
              </a:extLst>
            </p:cNvPr>
            <p:cNvSpPr/>
            <p:nvPr/>
          </p:nvSpPr>
          <p:spPr>
            <a:xfrm>
              <a:off x="5490472" y="1591484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EA3BCFE-E156-3CA4-F331-5757246DB09F}"/>
                </a:ext>
              </a:extLst>
            </p:cNvPr>
            <p:cNvSpPr/>
            <p:nvPr/>
          </p:nvSpPr>
          <p:spPr>
            <a:xfrm>
              <a:off x="2573327" y="1527354"/>
              <a:ext cx="3500488" cy="21235"/>
            </a:xfrm>
            <a:custGeom>
              <a:avLst/>
              <a:gdLst>
                <a:gd name="connsiteX0" fmla="*/ 710 w 3500488"/>
                <a:gd name="connsiteY0" fmla="*/ -95 h 21235"/>
                <a:gd name="connsiteX1" fmla="*/ 3501198 w 3500488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00488" h="21235">
                  <a:moveTo>
                    <a:pt x="710" y="-95"/>
                  </a:moveTo>
                  <a:lnTo>
                    <a:pt x="3501198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6E0CEF6-E21D-8534-3985-B1D1FFDDDCFB}"/>
                </a:ext>
              </a:extLst>
            </p:cNvPr>
            <p:cNvSpPr/>
            <p:nvPr/>
          </p:nvSpPr>
          <p:spPr>
            <a:xfrm>
              <a:off x="3156884" y="1463224"/>
              <a:ext cx="2916931" cy="21235"/>
            </a:xfrm>
            <a:custGeom>
              <a:avLst/>
              <a:gdLst>
                <a:gd name="connsiteX0" fmla="*/ 709 w 2916931"/>
                <a:gd name="connsiteY0" fmla="*/ -95 h 21235"/>
                <a:gd name="connsiteX1" fmla="*/ 2917641 w 2916931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16931" h="21235">
                  <a:moveTo>
                    <a:pt x="709" y="-95"/>
                  </a:moveTo>
                  <a:lnTo>
                    <a:pt x="2917641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BDF144AA-3F06-4D29-45B1-2BE8FE1C3F89}"/>
                </a:ext>
              </a:extLst>
            </p:cNvPr>
            <p:cNvSpPr/>
            <p:nvPr/>
          </p:nvSpPr>
          <p:spPr>
            <a:xfrm>
              <a:off x="4323572" y="1399093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BFEE959B-6FBC-6610-2798-FFE24D9FD111}"/>
                </a:ext>
              </a:extLst>
            </p:cNvPr>
            <p:cNvSpPr/>
            <p:nvPr/>
          </p:nvSpPr>
          <p:spPr>
            <a:xfrm>
              <a:off x="4907128" y="1334963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3D73322F-0EF5-6D88-855B-3FDCDB4241F8}"/>
                </a:ext>
              </a:extLst>
            </p:cNvPr>
            <p:cNvSpPr/>
            <p:nvPr/>
          </p:nvSpPr>
          <p:spPr>
            <a:xfrm>
              <a:off x="5490472" y="1270833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CF0C051A-65B8-7AA0-5649-E97B300EF1D8}"/>
                </a:ext>
              </a:extLst>
            </p:cNvPr>
            <p:cNvSpPr/>
            <p:nvPr/>
          </p:nvSpPr>
          <p:spPr>
            <a:xfrm>
              <a:off x="5490472" y="120670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5DBA4A9-10DF-009C-D648-53AE65511A2A}"/>
                </a:ext>
              </a:extLst>
            </p:cNvPr>
            <p:cNvSpPr/>
            <p:nvPr/>
          </p:nvSpPr>
          <p:spPr>
            <a:xfrm>
              <a:off x="3740228" y="1142572"/>
              <a:ext cx="2333587" cy="21235"/>
            </a:xfrm>
            <a:custGeom>
              <a:avLst/>
              <a:gdLst>
                <a:gd name="connsiteX0" fmla="*/ 709 w 2333587"/>
                <a:gd name="connsiteY0" fmla="*/ -95 h 21235"/>
                <a:gd name="connsiteX1" fmla="*/ 2334297 w 23335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09" y="-95"/>
                  </a:moveTo>
                  <a:lnTo>
                    <a:pt x="23342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39C710F-8ED1-553A-693C-2C4683C0175E}"/>
                </a:ext>
              </a:extLst>
            </p:cNvPr>
            <p:cNvSpPr/>
            <p:nvPr/>
          </p:nvSpPr>
          <p:spPr>
            <a:xfrm>
              <a:off x="5490472" y="107844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9138C51D-A6FE-B401-A342-A16698A8D58F}"/>
                </a:ext>
              </a:extLst>
            </p:cNvPr>
            <p:cNvSpPr/>
            <p:nvPr/>
          </p:nvSpPr>
          <p:spPr>
            <a:xfrm>
              <a:off x="5490472" y="101431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2A6C16C-CAF8-0566-3A09-7ACEAAE35488}"/>
                </a:ext>
              </a:extLst>
            </p:cNvPr>
            <p:cNvSpPr/>
            <p:nvPr/>
          </p:nvSpPr>
          <p:spPr>
            <a:xfrm>
              <a:off x="5490472" y="95018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1BAF2BD-FCE3-825C-FF15-85A200DE2A1E}"/>
                </a:ext>
              </a:extLst>
            </p:cNvPr>
            <p:cNvSpPr/>
            <p:nvPr/>
          </p:nvSpPr>
          <p:spPr>
            <a:xfrm>
              <a:off x="4907128" y="886051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0BD9376B-99CF-F069-EB9A-729C522EA0CC}"/>
                </a:ext>
              </a:extLst>
            </p:cNvPr>
            <p:cNvSpPr/>
            <p:nvPr/>
          </p:nvSpPr>
          <p:spPr>
            <a:xfrm>
              <a:off x="4323572" y="821921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DC2A3AE-DBE3-84E7-147C-66D7E3CFCC99}"/>
                </a:ext>
              </a:extLst>
            </p:cNvPr>
            <p:cNvSpPr/>
            <p:nvPr/>
          </p:nvSpPr>
          <p:spPr>
            <a:xfrm>
              <a:off x="4907128" y="757791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87DA7456-429E-C063-7D3D-664A99C5FEBB}"/>
                </a:ext>
              </a:extLst>
            </p:cNvPr>
            <p:cNvSpPr/>
            <p:nvPr/>
          </p:nvSpPr>
          <p:spPr>
            <a:xfrm>
              <a:off x="5490472" y="69366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01A7E7F-8D36-5AA2-882D-D5B8680A183B}"/>
                </a:ext>
              </a:extLst>
            </p:cNvPr>
            <p:cNvSpPr/>
            <p:nvPr/>
          </p:nvSpPr>
          <p:spPr>
            <a:xfrm>
              <a:off x="5490472" y="62953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AF8A362-789E-45D6-8C17-9A1E3D309B7F}"/>
                </a:ext>
              </a:extLst>
            </p:cNvPr>
            <p:cNvSpPr/>
            <p:nvPr/>
          </p:nvSpPr>
          <p:spPr>
            <a:xfrm>
              <a:off x="5490472" y="56540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27620CA-0FE9-FC51-4A19-F95F4EC387A4}"/>
                </a:ext>
              </a:extLst>
            </p:cNvPr>
            <p:cNvSpPr/>
            <p:nvPr/>
          </p:nvSpPr>
          <p:spPr>
            <a:xfrm>
              <a:off x="5490472" y="50127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71BB49C2-1834-766A-F6AC-A15EA71B3684}"/>
                </a:ext>
              </a:extLst>
            </p:cNvPr>
            <p:cNvSpPr/>
            <p:nvPr/>
          </p:nvSpPr>
          <p:spPr>
            <a:xfrm>
              <a:off x="4907128" y="437139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D80A79F-6F3D-A966-402A-3F86844DB389}"/>
                </a:ext>
              </a:extLst>
            </p:cNvPr>
            <p:cNvSpPr/>
            <p:nvPr/>
          </p:nvSpPr>
          <p:spPr>
            <a:xfrm>
              <a:off x="823083" y="5242237"/>
              <a:ext cx="583343" cy="21235"/>
            </a:xfrm>
            <a:custGeom>
              <a:avLst/>
              <a:gdLst>
                <a:gd name="connsiteX0" fmla="*/ 710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10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FF33CB85-5E71-4AB7-F90C-F561934A01AB}"/>
                </a:ext>
              </a:extLst>
            </p:cNvPr>
            <p:cNvSpPr/>
            <p:nvPr/>
          </p:nvSpPr>
          <p:spPr>
            <a:xfrm>
              <a:off x="1406427" y="6470480"/>
              <a:ext cx="2917144" cy="21235"/>
            </a:xfrm>
            <a:custGeom>
              <a:avLst/>
              <a:gdLst>
                <a:gd name="connsiteX0" fmla="*/ 710 w 2917144"/>
                <a:gd name="connsiteY0" fmla="*/ -96 h 21235"/>
                <a:gd name="connsiteX1" fmla="*/ 2917853 w 2917144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17144" h="21235">
                  <a:moveTo>
                    <a:pt x="710" y="-96"/>
                  </a:moveTo>
                  <a:lnTo>
                    <a:pt x="2917853" y="-9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D6DFF837-5EF1-DF68-C2AE-B9D7AE9E6618}"/>
                </a:ext>
              </a:extLst>
            </p:cNvPr>
            <p:cNvSpPr/>
            <p:nvPr/>
          </p:nvSpPr>
          <p:spPr>
            <a:xfrm>
              <a:off x="4323572" y="6689628"/>
              <a:ext cx="1166900" cy="21235"/>
            </a:xfrm>
            <a:custGeom>
              <a:avLst/>
              <a:gdLst>
                <a:gd name="connsiteX0" fmla="*/ 709 w 1166900"/>
                <a:gd name="connsiteY0" fmla="*/ -95 h 21235"/>
                <a:gd name="connsiteX1" fmla="*/ 1167610 w 11669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900" h="21235">
                  <a:moveTo>
                    <a:pt x="709" y="-95"/>
                  </a:moveTo>
                  <a:lnTo>
                    <a:pt x="1167610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433C935-C2B3-040D-E86A-811309463B5E}"/>
                </a:ext>
              </a:extLst>
            </p:cNvPr>
            <p:cNvSpPr/>
            <p:nvPr/>
          </p:nvSpPr>
          <p:spPr>
            <a:xfrm>
              <a:off x="4323572" y="6251333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32B6FE70-CE2E-D938-248C-5C1F85F0B126}"/>
                </a:ext>
              </a:extLst>
            </p:cNvPr>
            <p:cNvSpPr/>
            <p:nvPr/>
          </p:nvSpPr>
          <p:spPr>
            <a:xfrm>
              <a:off x="4907128" y="640104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4EA733F-A78C-3434-F26D-E0E5C9F3F733}"/>
                </a:ext>
              </a:extLst>
            </p:cNvPr>
            <p:cNvSpPr/>
            <p:nvPr/>
          </p:nvSpPr>
          <p:spPr>
            <a:xfrm>
              <a:off x="1406427" y="5275152"/>
              <a:ext cx="2333800" cy="21235"/>
            </a:xfrm>
            <a:custGeom>
              <a:avLst/>
              <a:gdLst>
                <a:gd name="connsiteX0" fmla="*/ 710 w 2333800"/>
                <a:gd name="connsiteY0" fmla="*/ -95 h 21235"/>
                <a:gd name="connsiteX1" fmla="*/ 2334510 w 23338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800" h="21235">
                  <a:moveTo>
                    <a:pt x="710" y="-95"/>
                  </a:moveTo>
                  <a:lnTo>
                    <a:pt x="2334510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94338D7-ED33-3E88-AFE3-1F4609F33EAF}"/>
                </a:ext>
              </a:extLst>
            </p:cNvPr>
            <p:cNvSpPr/>
            <p:nvPr/>
          </p:nvSpPr>
          <p:spPr>
            <a:xfrm>
              <a:off x="3740228" y="5872073"/>
              <a:ext cx="1166900" cy="21235"/>
            </a:xfrm>
            <a:custGeom>
              <a:avLst/>
              <a:gdLst>
                <a:gd name="connsiteX0" fmla="*/ 709 w 1166900"/>
                <a:gd name="connsiteY0" fmla="*/ -95 h 21235"/>
                <a:gd name="connsiteX1" fmla="*/ 1167610 w 11669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900" h="21235">
                  <a:moveTo>
                    <a:pt x="709" y="-95"/>
                  </a:moveTo>
                  <a:lnTo>
                    <a:pt x="1167610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CD1E5D63-050A-598E-DF0B-B51D81637F97}"/>
                </a:ext>
              </a:extLst>
            </p:cNvPr>
            <p:cNvSpPr/>
            <p:nvPr/>
          </p:nvSpPr>
          <p:spPr>
            <a:xfrm>
              <a:off x="4907128" y="598419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F8FC9C6-00E7-152F-815F-CF54569C0F2A}"/>
                </a:ext>
              </a:extLst>
            </p:cNvPr>
            <p:cNvSpPr/>
            <p:nvPr/>
          </p:nvSpPr>
          <p:spPr>
            <a:xfrm>
              <a:off x="4907128" y="5791804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5AA36049-51E2-5444-3153-0C4577D08C4F}"/>
                </a:ext>
              </a:extLst>
            </p:cNvPr>
            <p:cNvSpPr/>
            <p:nvPr/>
          </p:nvSpPr>
          <p:spPr>
            <a:xfrm>
              <a:off x="3740228" y="5407022"/>
              <a:ext cx="1166900" cy="21235"/>
            </a:xfrm>
            <a:custGeom>
              <a:avLst/>
              <a:gdLst>
                <a:gd name="connsiteX0" fmla="*/ 709 w 1166900"/>
                <a:gd name="connsiteY0" fmla="*/ -95 h 21235"/>
                <a:gd name="connsiteX1" fmla="*/ 1167610 w 11669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900" h="21235">
                  <a:moveTo>
                    <a:pt x="709" y="-95"/>
                  </a:moveTo>
                  <a:lnTo>
                    <a:pt x="1167610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5D89360-FE56-EDBB-1810-661D9F7CD959}"/>
                </a:ext>
              </a:extLst>
            </p:cNvPr>
            <p:cNvSpPr/>
            <p:nvPr/>
          </p:nvSpPr>
          <p:spPr>
            <a:xfrm>
              <a:off x="4907128" y="5471153"/>
              <a:ext cx="583343" cy="21235"/>
            </a:xfrm>
            <a:custGeom>
              <a:avLst/>
              <a:gdLst>
                <a:gd name="connsiteX0" fmla="*/ 709 w 583343"/>
                <a:gd name="connsiteY0" fmla="*/ -96 h 21235"/>
                <a:gd name="connsiteX1" fmla="*/ 584053 w 583343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6"/>
                  </a:moveTo>
                  <a:lnTo>
                    <a:pt x="584053" y="-9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91FF356-5986-280F-6B19-DE5604AE0558}"/>
                </a:ext>
              </a:extLst>
            </p:cNvPr>
            <p:cNvSpPr/>
            <p:nvPr/>
          </p:nvSpPr>
          <p:spPr>
            <a:xfrm>
              <a:off x="4907128" y="534289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31883D1-A513-1F63-F24C-FFEAF5ECE836}"/>
                </a:ext>
              </a:extLst>
            </p:cNvPr>
            <p:cNvSpPr/>
            <p:nvPr/>
          </p:nvSpPr>
          <p:spPr>
            <a:xfrm>
              <a:off x="3740228" y="428219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7B2CEDE5-23D5-E4D4-8E95-15B0E157E846}"/>
                </a:ext>
              </a:extLst>
            </p:cNvPr>
            <p:cNvSpPr/>
            <p:nvPr/>
          </p:nvSpPr>
          <p:spPr>
            <a:xfrm>
              <a:off x="4323572" y="5150501"/>
              <a:ext cx="1166900" cy="21235"/>
            </a:xfrm>
            <a:custGeom>
              <a:avLst/>
              <a:gdLst>
                <a:gd name="connsiteX0" fmla="*/ 709 w 1166900"/>
                <a:gd name="connsiteY0" fmla="*/ -95 h 21235"/>
                <a:gd name="connsiteX1" fmla="*/ 1167610 w 11669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900" h="21235">
                  <a:moveTo>
                    <a:pt x="709" y="-95"/>
                  </a:moveTo>
                  <a:lnTo>
                    <a:pt x="1167610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36730F2-EE9F-F2AD-DAF5-D79B46A2773B}"/>
                </a:ext>
              </a:extLst>
            </p:cNvPr>
            <p:cNvSpPr/>
            <p:nvPr/>
          </p:nvSpPr>
          <p:spPr>
            <a:xfrm>
              <a:off x="4323572" y="4926045"/>
              <a:ext cx="1166900" cy="21235"/>
            </a:xfrm>
            <a:custGeom>
              <a:avLst/>
              <a:gdLst>
                <a:gd name="connsiteX0" fmla="*/ 709 w 1166900"/>
                <a:gd name="connsiteY0" fmla="*/ -95 h 21235"/>
                <a:gd name="connsiteX1" fmla="*/ 1167610 w 11669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900" h="21235">
                  <a:moveTo>
                    <a:pt x="709" y="-95"/>
                  </a:moveTo>
                  <a:lnTo>
                    <a:pt x="1167610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3D183CB-939B-3B8C-0EAB-279D4248258C}"/>
                </a:ext>
              </a:extLst>
            </p:cNvPr>
            <p:cNvSpPr/>
            <p:nvPr/>
          </p:nvSpPr>
          <p:spPr>
            <a:xfrm>
              <a:off x="4323572" y="4239936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CF62802-B5B9-34DA-3179-89ECAB8C0654}"/>
                </a:ext>
              </a:extLst>
            </p:cNvPr>
            <p:cNvSpPr/>
            <p:nvPr/>
          </p:nvSpPr>
          <p:spPr>
            <a:xfrm>
              <a:off x="4907128" y="393202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0051348D-FA1B-90DB-0FAE-6B5C0109813F}"/>
                </a:ext>
              </a:extLst>
            </p:cNvPr>
            <p:cNvSpPr/>
            <p:nvPr/>
          </p:nvSpPr>
          <p:spPr>
            <a:xfrm>
              <a:off x="1406427" y="2373364"/>
              <a:ext cx="583556" cy="21235"/>
            </a:xfrm>
            <a:custGeom>
              <a:avLst/>
              <a:gdLst>
                <a:gd name="connsiteX0" fmla="*/ 710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10" y="-95"/>
                  </a:moveTo>
                  <a:lnTo>
                    <a:pt x="584266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359B63A-617A-2F18-4C4A-96157466C0CE}"/>
                </a:ext>
              </a:extLst>
            </p:cNvPr>
            <p:cNvSpPr/>
            <p:nvPr/>
          </p:nvSpPr>
          <p:spPr>
            <a:xfrm>
              <a:off x="1989984" y="3359738"/>
              <a:ext cx="1750244" cy="21235"/>
            </a:xfrm>
            <a:custGeom>
              <a:avLst/>
              <a:gdLst>
                <a:gd name="connsiteX0" fmla="*/ 710 w 1750244"/>
                <a:gd name="connsiteY0" fmla="*/ -95 h 21235"/>
                <a:gd name="connsiteX1" fmla="*/ 1750953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10" y="-95"/>
                  </a:moveTo>
                  <a:lnTo>
                    <a:pt x="17509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E663DD3-5154-696D-BF44-C441D620C9D9}"/>
                </a:ext>
              </a:extLst>
            </p:cNvPr>
            <p:cNvSpPr/>
            <p:nvPr/>
          </p:nvSpPr>
          <p:spPr>
            <a:xfrm>
              <a:off x="3740228" y="326842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1767FC8-57EE-2A5B-058F-8F28E5C6BEF6}"/>
                </a:ext>
              </a:extLst>
            </p:cNvPr>
            <p:cNvSpPr/>
            <p:nvPr/>
          </p:nvSpPr>
          <p:spPr>
            <a:xfrm>
              <a:off x="4323572" y="3149722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A1CA0F6-78DC-35CC-210A-9951F7048DE5}"/>
                </a:ext>
              </a:extLst>
            </p:cNvPr>
            <p:cNvSpPr/>
            <p:nvPr/>
          </p:nvSpPr>
          <p:spPr>
            <a:xfrm>
              <a:off x="4907128" y="322680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FA111B19-2676-DDF3-83AE-649CE0A8DFD9}"/>
                </a:ext>
              </a:extLst>
            </p:cNvPr>
            <p:cNvSpPr/>
            <p:nvPr/>
          </p:nvSpPr>
          <p:spPr>
            <a:xfrm>
              <a:off x="1989984" y="2734999"/>
              <a:ext cx="2333587" cy="21235"/>
            </a:xfrm>
            <a:custGeom>
              <a:avLst/>
              <a:gdLst>
                <a:gd name="connsiteX0" fmla="*/ 710 w 2333587"/>
                <a:gd name="connsiteY0" fmla="*/ -95 h 21235"/>
                <a:gd name="connsiteX1" fmla="*/ 2334297 w 23335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10" y="-95"/>
                  </a:moveTo>
                  <a:lnTo>
                    <a:pt x="2334297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DF3DEEC-BC80-73E7-F1EA-6676E867131A}"/>
                </a:ext>
              </a:extLst>
            </p:cNvPr>
            <p:cNvSpPr/>
            <p:nvPr/>
          </p:nvSpPr>
          <p:spPr>
            <a:xfrm>
              <a:off x="4323572" y="2852642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2E7FB2BA-684E-F7F1-8E68-CE8986A0F8F1}"/>
                </a:ext>
              </a:extLst>
            </p:cNvPr>
            <p:cNvSpPr/>
            <p:nvPr/>
          </p:nvSpPr>
          <p:spPr>
            <a:xfrm>
              <a:off x="4907128" y="274582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8A56E1B-9C90-9906-8D54-1C527F481F62}"/>
                </a:ext>
              </a:extLst>
            </p:cNvPr>
            <p:cNvSpPr/>
            <p:nvPr/>
          </p:nvSpPr>
          <p:spPr>
            <a:xfrm>
              <a:off x="1989984" y="2521373"/>
              <a:ext cx="3500488" cy="21235"/>
            </a:xfrm>
            <a:custGeom>
              <a:avLst/>
              <a:gdLst>
                <a:gd name="connsiteX0" fmla="*/ 710 w 3500488"/>
                <a:gd name="connsiteY0" fmla="*/ -95 h 21235"/>
                <a:gd name="connsiteX1" fmla="*/ 3501198 w 3500488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00488" h="21235">
                  <a:moveTo>
                    <a:pt x="710" y="-95"/>
                  </a:moveTo>
                  <a:lnTo>
                    <a:pt x="3501198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FE5CBE4-427D-4FDF-A97F-8058910EE6E5}"/>
                </a:ext>
              </a:extLst>
            </p:cNvPr>
            <p:cNvSpPr/>
            <p:nvPr/>
          </p:nvSpPr>
          <p:spPr>
            <a:xfrm>
              <a:off x="1989984" y="2361047"/>
              <a:ext cx="2917144" cy="21235"/>
            </a:xfrm>
            <a:custGeom>
              <a:avLst/>
              <a:gdLst>
                <a:gd name="connsiteX0" fmla="*/ 710 w 2917144"/>
                <a:gd name="connsiteY0" fmla="*/ -95 h 21235"/>
                <a:gd name="connsiteX1" fmla="*/ 2917854 w 29171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17144" h="21235">
                  <a:moveTo>
                    <a:pt x="710" y="-95"/>
                  </a:moveTo>
                  <a:lnTo>
                    <a:pt x="2917854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BF6F9A9-6D46-2833-AE3B-5F0365001674}"/>
                </a:ext>
              </a:extLst>
            </p:cNvPr>
            <p:cNvSpPr/>
            <p:nvPr/>
          </p:nvSpPr>
          <p:spPr>
            <a:xfrm>
              <a:off x="4907128" y="229691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875D5715-0CA6-7C6C-AB57-C3E43A8CB29F}"/>
                </a:ext>
              </a:extLst>
            </p:cNvPr>
            <p:cNvSpPr/>
            <p:nvPr/>
          </p:nvSpPr>
          <p:spPr>
            <a:xfrm>
              <a:off x="1989984" y="2040396"/>
              <a:ext cx="1750244" cy="21235"/>
            </a:xfrm>
            <a:custGeom>
              <a:avLst/>
              <a:gdLst>
                <a:gd name="connsiteX0" fmla="*/ 710 w 1750244"/>
                <a:gd name="connsiteY0" fmla="*/ -95 h 21235"/>
                <a:gd name="connsiteX1" fmla="*/ 1750953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10" y="-95"/>
                  </a:moveTo>
                  <a:lnTo>
                    <a:pt x="17509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14188E1-1752-17A4-98DC-510FCF7A9427}"/>
                </a:ext>
              </a:extLst>
            </p:cNvPr>
            <p:cNvSpPr/>
            <p:nvPr/>
          </p:nvSpPr>
          <p:spPr>
            <a:xfrm>
              <a:off x="3740228" y="191213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37498FA6-5818-8EFC-E5CC-142A6358AE6D}"/>
                </a:ext>
              </a:extLst>
            </p:cNvPr>
            <p:cNvSpPr/>
            <p:nvPr/>
          </p:nvSpPr>
          <p:spPr>
            <a:xfrm>
              <a:off x="4323572" y="1944200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445E4EC-8B5D-7FF3-49F0-D9414E45EB24}"/>
                </a:ext>
              </a:extLst>
            </p:cNvPr>
            <p:cNvSpPr/>
            <p:nvPr/>
          </p:nvSpPr>
          <p:spPr>
            <a:xfrm>
              <a:off x="4907128" y="200833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317269E-1765-4726-6717-5F7A78C9B429}"/>
                </a:ext>
              </a:extLst>
            </p:cNvPr>
            <p:cNvSpPr/>
            <p:nvPr/>
          </p:nvSpPr>
          <p:spPr>
            <a:xfrm>
              <a:off x="4907128" y="188007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452BC1-8186-48CA-8389-B204B884051A}"/>
                </a:ext>
              </a:extLst>
            </p:cNvPr>
            <p:cNvSpPr/>
            <p:nvPr/>
          </p:nvSpPr>
          <p:spPr>
            <a:xfrm>
              <a:off x="4323572" y="1687679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706AE9A9-153A-0EBF-A43D-08B01E0A96D5}"/>
                </a:ext>
              </a:extLst>
            </p:cNvPr>
            <p:cNvSpPr/>
            <p:nvPr/>
          </p:nvSpPr>
          <p:spPr>
            <a:xfrm>
              <a:off x="4907128" y="175181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34EA297-F971-C658-1A06-9D5065605E75}"/>
                </a:ext>
              </a:extLst>
            </p:cNvPr>
            <p:cNvSpPr/>
            <p:nvPr/>
          </p:nvSpPr>
          <p:spPr>
            <a:xfrm>
              <a:off x="4907128" y="162354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F1A7ECDE-187F-C6B5-286A-B3188501F21F}"/>
                </a:ext>
              </a:extLst>
            </p:cNvPr>
            <p:cNvSpPr/>
            <p:nvPr/>
          </p:nvSpPr>
          <p:spPr>
            <a:xfrm>
              <a:off x="1989984" y="1223266"/>
              <a:ext cx="583343" cy="21235"/>
            </a:xfrm>
            <a:custGeom>
              <a:avLst/>
              <a:gdLst>
                <a:gd name="connsiteX0" fmla="*/ 710 w 583343"/>
                <a:gd name="connsiteY0" fmla="*/ -95 h 21235"/>
                <a:gd name="connsiteX1" fmla="*/ 584054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10" y="-95"/>
                  </a:moveTo>
                  <a:lnTo>
                    <a:pt x="584054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356F53-A46E-6488-D2E2-52F2D67BCB4E}"/>
                </a:ext>
              </a:extLst>
            </p:cNvPr>
            <p:cNvSpPr/>
            <p:nvPr/>
          </p:nvSpPr>
          <p:spPr>
            <a:xfrm>
              <a:off x="2573327" y="1353013"/>
              <a:ext cx="583556" cy="21235"/>
            </a:xfrm>
            <a:custGeom>
              <a:avLst/>
              <a:gdLst>
                <a:gd name="connsiteX0" fmla="*/ 710 w 583556"/>
                <a:gd name="connsiteY0" fmla="*/ -95 h 21235"/>
                <a:gd name="connsiteX1" fmla="*/ 584265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10" y="-95"/>
                  </a:moveTo>
                  <a:lnTo>
                    <a:pt x="584265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675F177C-B92B-CA23-C3F0-7C930D2A028A}"/>
                </a:ext>
              </a:extLst>
            </p:cNvPr>
            <p:cNvSpPr/>
            <p:nvPr/>
          </p:nvSpPr>
          <p:spPr>
            <a:xfrm>
              <a:off x="3156884" y="124280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1E10951A-E3A8-C35D-7A6A-91117980E832}"/>
                </a:ext>
              </a:extLst>
            </p:cNvPr>
            <p:cNvSpPr/>
            <p:nvPr/>
          </p:nvSpPr>
          <p:spPr>
            <a:xfrm>
              <a:off x="3740228" y="134282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FC0A66F-C10E-1037-3B74-2669F271C23A}"/>
                </a:ext>
              </a:extLst>
            </p:cNvPr>
            <p:cNvSpPr/>
            <p:nvPr/>
          </p:nvSpPr>
          <p:spPr>
            <a:xfrm>
              <a:off x="4323572" y="1286759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221FBDC5-8123-59F8-0C82-CD4AA6B098D7}"/>
                </a:ext>
              </a:extLst>
            </p:cNvPr>
            <p:cNvSpPr/>
            <p:nvPr/>
          </p:nvSpPr>
          <p:spPr>
            <a:xfrm>
              <a:off x="4907128" y="1238768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5A24F4A-F429-10DE-8132-E974B66CA678}"/>
                </a:ext>
              </a:extLst>
            </p:cNvPr>
            <p:cNvSpPr/>
            <p:nvPr/>
          </p:nvSpPr>
          <p:spPr>
            <a:xfrm>
              <a:off x="2573327" y="789856"/>
              <a:ext cx="1750244" cy="21235"/>
            </a:xfrm>
            <a:custGeom>
              <a:avLst/>
              <a:gdLst>
                <a:gd name="connsiteX0" fmla="*/ 710 w 1750244"/>
                <a:gd name="connsiteY0" fmla="*/ -95 h 21235"/>
                <a:gd name="connsiteX1" fmla="*/ 1750953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10" y="-95"/>
                  </a:moveTo>
                  <a:lnTo>
                    <a:pt x="17509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F2674D77-32A6-E653-AE14-D69113237851}"/>
                </a:ext>
              </a:extLst>
            </p:cNvPr>
            <p:cNvSpPr/>
            <p:nvPr/>
          </p:nvSpPr>
          <p:spPr>
            <a:xfrm>
              <a:off x="4323572" y="950181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B81CEB4-148D-A549-2395-0181C219FF71}"/>
                </a:ext>
              </a:extLst>
            </p:cNvPr>
            <p:cNvSpPr/>
            <p:nvPr/>
          </p:nvSpPr>
          <p:spPr>
            <a:xfrm>
              <a:off x="4907128" y="101431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A5CDEC8-553E-347A-A0FD-97D68BCFC506}"/>
                </a:ext>
              </a:extLst>
            </p:cNvPr>
            <p:cNvSpPr/>
            <p:nvPr/>
          </p:nvSpPr>
          <p:spPr>
            <a:xfrm>
              <a:off x="4323572" y="597465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FA4411C-BE33-4FFD-BB3E-B5C231F5D0D0}"/>
                </a:ext>
              </a:extLst>
            </p:cNvPr>
            <p:cNvSpPr/>
            <p:nvPr/>
          </p:nvSpPr>
          <p:spPr>
            <a:xfrm>
              <a:off x="4907128" y="66159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ACA9CA1-DFD2-8D41-9620-C0A6FC18D1F8}"/>
                </a:ext>
              </a:extLst>
            </p:cNvPr>
            <p:cNvSpPr/>
            <p:nvPr/>
          </p:nvSpPr>
          <p:spPr>
            <a:xfrm>
              <a:off x="4907128" y="53333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1A34AA82-E3D1-9355-63B9-8B2FFB986246}"/>
                </a:ext>
              </a:extLst>
            </p:cNvPr>
            <p:cNvSpPr/>
            <p:nvPr/>
          </p:nvSpPr>
          <p:spPr>
            <a:xfrm>
              <a:off x="1406427" y="5242237"/>
              <a:ext cx="21258" cy="1607715"/>
            </a:xfrm>
            <a:custGeom>
              <a:avLst/>
              <a:gdLst>
                <a:gd name="connsiteX0" fmla="*/ 710 w 21258"/>
                <a:gd name="connsiteY0" fmla="*/ -95 h 1607715"/>
                <a:gd name="connsiteX1" fmla="*/ 710 w 21258"/>
                <a:gd name="connsiteY1" fmla="*/ 1607621 h 160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607715">
                  <a:moveTo>
                    <a:pt x="710" y="-95"/>
                  </a:moveTo>
                  <a:lnTo>
                    <a:pt x="710" y="1607621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E2ED8FF-A93D-90A0-36B7-3D64A8C9C2F9}"/>
                </a:ext>
              </a:extLst>
            </p:cNvPr>
            <p:cNvSpPr/>
            <p:nvPr/>
          </p:nvSpPr>
          <p:spPr>
            <a:xfrm>
              <a:off x="5490472" y="6689628"/>
              <a:ext cx="21258" cy="96195"/>
            </a:xfrm>
            <a:custGeom>
              <a:avLst/>
              <a:gdLst>
                <a:gd name="connsiteX0" fmla="*/ 709 w 21258"/>
                <a:gd name="connsiteY0" fmla="*/ -95 h 96195"/>
                <a:gd name="connsiteX1" fmla="*/ 709 w 21258"/>
                <a:gd name="connsiteY1" fmla="*/ 96100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-95"/>
                  </a:moveTo>
                  <a:lnTo>
                    <a:pt x="709" y="9610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7000DAC-828D-815C-6701-D5A392447883}"/>
                </a:ext>
              </a:extLst>
            </p:cNvPr>
            <p:cNvSpPr/>
            <p:nvPr/>
          </p:nvSpPr>
          <p:spPr>
            <a:xfrm>
              <a:off x="5490472" y="6689628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54960514-DFAF-D08D-7B4B-1D9993B439BA}"/>
                </a:ext>
              </a:extLst>
            </p:cNvPr>
            <p:cNvSpPr/>
            <p:nvPr/>
          </p:nvSpPr>
          <p:spPr>
            <a:xfrm>
              <a:off x="5490472" y="6657562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F2DC119-439D-6865-CB7F-226EDEC4FBEA}"/>
                </a:ext>
              </a:extLst>
            </p:cNvPr>
            <p:cNvSpPr/>
            <p:nvPr/>
          </p:nvSpPr>
          <p:spPr>
            <a:xfrm>
              <a:off x="5490472" y="6593432"/>
              <a:ext cx="21258" cy="96195"/>
            </a:xfrm>
            <a:custGeom>
              <a:avLst/>
              <a:gdLst>
                <a:gd name="connsiteX0" fmla="*/ 709 w 21258"/>
                <a:gd name="connsiteY0" fmla="*/ 96100 h 96195"/>
                <a:gd name="connsiteX1" fmla="*/ 709 w 21258"/>
                <a:gd name="connsiteY1" fmla="*/ -95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9610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75821D9-E1CF-24AC-BB00-03E790AFBCF3}"/>
                </a:ext>
              </a:extLst>
            </p:cNvPr>
            <p:cNvSpPr/>
            <p:nvPr/>
          </p:nvSpPr>
          <p:spPr>
            <a:xfrm>
              <a:off x="5490472" y="6401041"/>
              <a:ext cx="21258" cy="128260"/>
            </a:xfrm>
            <a:custGeom>
              <a:avLst/>
              <a:gdLst>
                <a:gd name="connsiteX0" fmla="*/ 709 w 21258"/>
                <a:gd name="connsiteY0" fmla="*/ -95 h 128260"/>
                <a:gd name="connsiteX1" fmla="*/ 709 w 21258"/>
                <a:gd name="connsiteY1" fmla="*/ 128165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-95"/>
                  </a:moveTo>
                  <a:lnTo>
                    <a:pt x="709" y="12816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93A1399-7923-D10D-7C3B-7A26B0319A07}"/>
                </a:ext>
              </a:extLst>
            </p:cNvPr>
            <p:cNvSpPr/>
            <p:nvPr/>
          </p:nvSpPr>
          <p:spPr>
            <a:xfrm>
              <a:off x="5490472" y="6401041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88FDF678-62A5-E481-CEB8-E7A979DA1CE8}"/>
                </a:ext>
              </a:extLst>
            </p:cNvPr>
            <p:cNvSpPr/>
            <p:nvPr/>
          </p:nvSpPr>
          <p:spPr>
            <a:xfrm>
              <a:off x="5490472" y="6336911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B0E5ADAC-E386-A3D8-F976-EB0E0B26C97C}"/>
                </a:ext>
              </a:extLst>
            </p:cNvPr>
            <p:cNvSpPr/>
            <p:nvPr/>
          </p:nvSpPr>
          <p:spPr>
            <a:xfrm>
              <a:off x="5490472" y="6272781"/>
              <a:ext cx="21258" cy="128260"/>
            </a:xfrm>
            <a:custGeom>
              <a:avLst/>
              <a:gdLst>
                <a:gd name="connsiteX0" fmla="*/ 709 w 21258"/>
                <a:gd name="connsiteY0" fmla="*/ 128165 h 128260"/>
                <a:gd name="connsiteX1" fmla="*/ 709 w 21258"/>
                <a:gd name="connsiteY1" fmla="*/ -96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128165"/>
                  </a:moveTo>
                  <a:lnTo>
                    <a:pt x="709" y="-9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E61D978-5473-0837-C6BA-AD6FB535857C}"/>
                </a:ext>
              </a:extLst>
            </p:cNvPr>
            <p:cNvSpPr/>
            <p:nvPr/>
          </p:nvSpPr>
          <p:spPr>
            <a:xfrm>
              <a:off x="4907128" y="6208651"/>
              <a:ext cx="21258" cy="42682"/>
            </a:xfrm>
            <a:custGeom>
              <a:avLst/>
              <a:gdLst>
                <a:gd name="connsiteX0" fmla="*/ 709 w 21258"/>
                <a:gd name="connsiteY0" fmla="*/ 42588 h 42682"/>
                <a:gd name="connsiteX1" fmla="*/ 709 w 21258"/>
                <a:gd name="connsiteY1" fmla="*/ -95 h 42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2682">
                  <a:moveTo>
                    <a:pt x="709" y="42588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43EBE4E6-E481-90B7-F46E-EB38E6B93F53}"/>
                </a:ext>
              </a:extLst>
            </p:cNvPr>
            <p:cNvSpPr/>
            <p:nvPr/>
          </p:nvSpPr>
          <p:spPr>
            <a:xfrm>
              <a:off x="4907128" y="6144520"/>
              <a:ext cx="21258" cy="106812"/>
            </a:xfrm>
            <a:custGeom>
              <a:avLst/>
              <a:gdLst>
                <a:gd name="connsiteX0" fmla="*/ 709 w 21258"/>
                <a:gd name="connsiteY0" fmla="*/ 106718 h 106812"/>
                <a:gd name="connsiteX1" fmla="*/ 709 w 21258"/>
                <a:gd name="connsiteY1" fmla="*/ -95 h 10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06812">
                  <a:moveTo>
                    <a:pt x="709" y="106718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55B003F-2A59-F200-C381-504E7413CA04}"/>
                </a:ext>
              </a:extLst>
            </p:cNvPr>
            <p:cNvSpPr/>
            <p:nvPr/>
          </p:nvSpPr>
          <p:spPr>
            <a:xfrm>
              <a:off x="4907128" y="5872073"/>
              <a:ext cx="21258" cy="208317"/>
            </a:xfrm>
            <a:custGeom>
              <a:avLst/>
              <a:gdLst>
                <a:gd name="connsiteX0" fmla="*/ 709 w 21258"/>
                <a:gd name="connsiteY0" fmla="*/ -95 h 208317"/>
                <a:gd name="connsiteX1" fmla="*/ 709 w 21258"/>
                <a:gd name="connsiteY1" fmla="*/ 208222 h 20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08317">
                  <a:moveTo>
                    <a:pt x="709" y="-95"/>
                  </a:moveTo>
                  <a:lnTo>
                    <a:pt x="709" y="20822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CED3CC16-168E-D194-ADEF-232025D5E2A7}"/>
                </a:ext>
              </a:extLst>
            </p:cNvPr>
            <p:cNvSpPr/>
            <p:nvPr/>
          </p:nvSpPr>
          <p:spPr>
            <a:xfrm>
              <a:off x="5490472" y="5984195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4F4C8985-5986-61DE-B953-9C6343490E9A}"/>
                </a:ext>
              </a:extLst>
            </p:cNvPr>
            <p:cNvSpPr/>
            <p:nvPr/>
          </p:nvSpPr>
          <p:spPr>
            <a:xfrm>
              <a:off x="5490472" y="5952130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909AC311-3A27-BE86-E17A-8EFC9226025B}"/>
                </a:ext>
              </a:extLst>
            </p:cNvPr>
            <p:cNvSpPr/>
            <p:nvPr/>
          </p:nvSpPr>
          <p:spPr>
            <a:xfrm>
              <a:off x="5490472" y="5791804"/>
              <a:ext cx="21258" cy="96195"/>
            </a:xfrm>
            <a:custGeom>
              <a:avLst/>
              <a:gdLst>
                <a:gd name="connsiteX0" fmla="*/ 709 w 21258"/>
                <a:gd name="connsiteY0" fmla="*/ -95 h 96195"/>
                <a:gd name="connsiteX1" fmla="*/ 709 w 21258"/>
                <a:gd name="connsiteY1" fmla="*/ 96100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-95"/>
                  </a:moveTo>
                  <a:lnTo>
                    <a:pt x="709" y="9610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6B5325D-D63D-3377-2A45-5EA6461E4357}"/>
                </a:ext>
              </a:extLst>
            </p:cNvPr>
            <p:cNvSpPr/>
            <p:nvPr/>
          </p:nvSpPr>
          <p:spPr>
            <a:xfrm>
              <a:off x="5490472" y="5791804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00006B3-30E0-5ED7-8819-23F152D193D4}"/>
                </a:ext>
              </a:extLst>
            </p:cNvPr>
            <p:cNvSpPr/>
            <p:nvPr/>
          </p:nvSpPr>
          <p:spPr>
            <a:xfrm>
              <a:off x="5490472" y="5759739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EDA1108-2B45-1FC7-CBE2-584CA8248AD8}"/>
                </a:ext>
              </a:extLst>
            </p:cNvPr>
            <p:cNvSpPr/>
            <p:nvPr/>
          </p:nvSpPr>
          <p:spPr>
            <a:xfrm>
              <a:off x="5490472" y="5695609"/>
              <a:ext cx="21258" cy="96195"/>
            </a:xfrm>
            <a:custGeom>
              <a:avLst/>
              <a:gdLst>
                <a:gd name="connsiteX0" fmla="*/ 709 w 21258"/>
                <a:gd name="connsiteY0" fmla="*/ 96100 h 96195"/>
                <a:gd name="connsiteX1" fmla="*/ 709 w 21258"/>
                <a:gd name="connsiteY1" fmla="*/ -95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9610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2CBD2E7-F2F0-3124-3BF0-A729243870ED}"/>
                </a:ext>
              </a:extLst>
            </p:cNvPr>
            <p:cNvSpPr/>
            <p:nvPr/>
          </p:nvSpPr>
          <p:spPr>
            <a:xfrm>
              <a:off x="4907128" y="5631478"/>
              <a:ext cx="21258" cy="240594"/>
            </a:xfrm>
            <a:custGeom>
              <a:avLst/>
              <a:gdLst>
                <a:gd name="connsiteX0" fmla="*/ 709 w 21258"/>
                <a:gd name="connsiteY0" fmla="*/ 240499 h 240594"/>
                <a:gd name="connsiteX1" fmla="*/ 709 w 21258"/>
                <a:gd name="connsiteY1" fmla="*/ -95 h 24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40594">
                  <a:moveTo>
                    <a:pt x="709" y="240499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64EAA86D-85DB-50D2-5504-7E5561875C71}"/>
                </a:ext>
              </a:extLst>
            </p:cNvPr>
            <p:cNvSpPr/>
            <p:nvPr/>
          </p:nvSpPr>
          <p:spPr>
            <a:xfrm>
              <a:off x="3740228" y="5275152"/>
              <a:ext cx="21258" cy="292196"/>
            </a:xfrm>
            <a:custGeom>
              <a:avLst/>
              <a:gdLst>
                <a:gd name="connsiteX0" fmla="*/ 709 w 21258"/>
                <a:gd name="connsiteY0" fmla="*/ -95 h 292196"/>
                <a:gd name="connsiteX1" fmla="*/ 709 w 21258"/>
                <a:gd name="connsiteY1" fmla="*/ 292101 h 29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92196">
                  <a:moveTo>
                    <a:pt x="709" y="-95"/>
                  </a:moveTo>
                  <a:lnTo>
                    <a:pt x="709" y="292101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2DF493C8-5D2F-A2E0-080A-B2E2B94826ED}"/>
                </a:ext>
              </a:extLst>
            </p:cNvPr>
            <p:cNvSpPr/>
            <p:nvPr/>
          </p:nvSpPr>
          <p:spPr>
            <a:xfrm>
              <a:off x="5490472" y="5471153"/>
              <a:ext cx="21258" cy="32065"/>
            </a:xfrm>
            <a:custGeom>
              <a:avLst/>
              <a:gdLst>
                <a:gd name="connsiteX0" fmla="*/ 709 w 21258"/>
                <a:gd name="connsiteY0" fmla="*/ -96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6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BE0B613-48F6-926F-8FEF-CCBEA42A192B}"/>
                </a:ext>
              </a:extLst>
            </p:cNvPr>
            <p:cNvSpPr/>
            <p:nvPr/>
          </p:nvSpPr>
          <p:spPr>
            <a:xfrm>
              <a:off x="5490472" y="5439087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1740A7-D77A-50C9-B986-EAB9F30FC3DD}"/>
                </a:ext>
              </a:extLst>
            </p:cNvPr>
            <p:cNvSpPr/>
            <p:nvPr/>
          </p:nvSpPr>
          <p:spPr>
            <a:xfrm>
              <a:off x="5490472" y="5342892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46E0BCC-E202-B3CC-0C45-9A20558832A3}"/>
                </a:ext>
              </a:extLst>
            </p:cNvPr>
            <p:cNvSpPr/>
            <p:nvPr/>
          </p:nvSpPr>
          <p:spPr>
            <a:xfrm>
              <a:off x="5490472" y="5310827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6DFE3206-BA20-1934-8EBE-7CAE7018B011}"/>
                </a:ext>
              </a:extLst>
            </p:cNvPr>
            <p:cNvSpPr/>
            <p:nvPr/>
          </p:nvSpPr>
          <p:spPr>
            <a:xfrm>
              <a:off x="3740228" y="5246697"/>
              <a:ext cx="21258" cy="28455"/>
            </a:xfrm>
            <a:custGeom>
              <a:avLst/>
              <a:gdLst>
                <a:gd name="connsiteX0" fmla="*/ 709 w 21258"/>
                <a:gd name="connsiteY0" fmla="*/ 28360 h 28455"/>
                <a:gd name="connsiteX1" fmla="*/ 709 w 21258"/>
                <a:gd name="connsiteY1" fmla="*/ -95 h 28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8455">
                  <a:moveTo>
                    <a:pt x="709" y="2836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57ACA746-91A5-D640-5D71-2F265CEB8A08}"/>
                </a:ext>
              </a:extLst>
            </p:cNvPr>
            <p:cNvSpPr/>
            <p:nvPr/>
          </p:nvSpPr>
          <p:spPr>
            <a:xfrm>
              <a:off x="5490472" y="5150501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B9DA1A35-4921-51AE-0020-1FD5D18BED86}"/>
                </a:ext>
              </a:extLst>
            </p:cNvPr>
            <p:cNvSpPr/>
            <p:nvPr/>
          </p:nvSpPr>
          <p:spPr>
            <a:xfrm>
              <a:off x="5490472" y="5118436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A938C19-110F-BE88-E214-6432886CD4DD}"/>
                </a:ext>
              </a:extLst>
            </p:cNvPr>
            <p:cNvSpPr/>
            <p:nvPr/>
          </p:nvSpPr>
          <p:spPr>
            <a:xfrm>
              <a:off x="5490472" y="4926045"/>
              <a:ext cx="21258" cy="128260"/>
            </a:xfrm>
            <a:custGeom>
              <a:avLst/>
              <a:gdLst>
                <a:gd name="connsiteX0" fmla="*/ 709 w 21258"/>
                <a:gd name="connsiteY0" fmla="*/ -95 h 128260"/>
                <a:gd name="connsiteX1" fmla="*/ 709 w 21258"/>
                <a:gd name="connsiteY1" fmla="*/ 128166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-95"/>
                  </a:moveTo>
                  <a:lnTo>
                    <a:pt x="709" y="12816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D000DA4D-092C-988D-36D3-C42BFF0856F4}"/>
                </a:ext>
              </a:extLst>
            </p:cNvPr>
            <p:cNvSpPr/>
            <p:nvPr/>
          </p:nvSpPr>
          <p:spPr>
            <a:xfrm>
              <a:off x="5490472" y="4926045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7FFB9AE-5345-C4D4-4338-ACACDC88AA5D}"/>
                </a:ext>
              </a:extLst>
            </p:cNvPr>
            <p:cNvSpPr/>
            <p:nvPr/>
          </p:nvSpPr>
          <p:spPr>
            <a:xfrm>
              <a:off x="5490472" y="4861915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6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9F313883-8974-6F67-30A5-E827B027C2E3}"/>
                </a:ext>
              </a:extLst>
            </p:cNvPr>
            <p:cNvSpPr/>
            <p:nvPr/>
          </p:nvSpPr>
          <p:spPr>
            <a:xfrm>
              <a:off x="5490472" y="4797785"/>
              <a:ext cx="21258" cy="128260"/>
            </a:xfrm>
            <a:custGeom>
              <a:avLst/>
              <a:gdLst>
                <a:gd name="connsiteX0" fmla="*/ 709 w 21258"/>
                <a:gd name="connsiteY0" fmla="*/ 128165 h 128260"/>
                <a:gd name="connsiteX1" fmla="*/ 709 w 21258"/>
                <a:gd name="connsiteY1" fmla="*/ -95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12816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9097D729-5F08-34E2-0340-B8E3895873ED}"/>
                </a:ext>
              </a:extLst>
            </p:cNvPr>
            <p:cNvSpPr/>
            <p:nvPr/>
          </p:nvSpPr>
          <p:spPr>
            <a:xfrm>
              <a:off x="4907128" y="4239936"/>
              <a:ext cx="21258" cy="493718"/>
            </a:xfrm>
            <a:custGeom>
              <a:avLst/>
              <a:gdLst>
                <a:gd name="connsiteX0" fmla="*/ 709 w 21258"/>
                <a:gd name="connsiteY0" fmla="*/ -95 h 493718"/>
                <a:gd name="connsiteX1" fmla="*/ 709 w 21258"/>
                <a:gd name="connsiteY1" fmla="*/ 493623 h 49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93718">
                  <a:moveTo>
                    <a:pt x="709" y="-95"/>
                  </a:moveTo>
                  <a:lnTo>
                    <a:pt x="709" y="493623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DAC484D-DA2A-BD4D-A484-578403E1C4A9}"/>
                </a:ext>
              </a:extLst>
            </p:cNvPr>
            <p:cNvSpPr/>
            <p:nvPr/>
          </p:nvSpPr>
          <p:spPr>
            <a:xfrm>
              <a:off x="4907128" y="4239936"/>
              <a:ext cx="21258" cy="429587"/>
            </a:xfrm>
            <a:custGeom>
              <a:avLst/>
              <a:gdLst>
                <a:gd name="connsiteX0" fmla="*/ 709 w 21258"/>
                <a:gd name="connsiteY0" fmla="*/ -95 h 429587"/>
                <a:gd name="connsiteX1" fmla="*/ 709 w 21258"/>
                <a:gd name="connsiteY1" fmla="*/ 429492 h 42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29587">
                  <a:moveTo>
                    <a:pt x="709" y="-95"/>
                  </a:moveTo>
                  <a:lnTo>
                    <a:pt x="709" y="42949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52AED1EB-6770-59D6-BFBA-4F4AEB3827E6}"/>
                </a:ext>
              </a:extLst>
            </p:cNvPr>
            <p:cNvSpPr/>
            <p:nvPr/>
          </p:nvSpPr>
          <p:spPr>
            <a:xfrm>
              <a:off x="4907128" y="4239936"/>
              <a:ext cx="21258" cy="365457"/>
            </a:xfrm>
            <a:custGeom>
              <a:avLst/>
              <a:gdLst>
                <a:gd name="connsiteX0" fmla="*/ 709 w 21258"/>
                <a:gd name="connsiteY0" fmla="*/ -95 h 365457"/>
                <a:gd name="connsiteX1" fmla="*/ 709 w 21258"/>
                <a:gd name="connsiteY1" fmla="*/ 365362 h 36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65457">
                  <a:moveTo>
                    <a:pt x="709" y="-95"/>
                  </a:moveTo>
                  <a:lnTo>
                    <a:pt x="709" y="36536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045ECD78-CF48-89DE-6BE0-5C217C23F3C7}"/>
                </a:ext>
              </a:extLst>
            </p:cNvPr>
            <p:cNvSpPr/>
            <p:nvPr/>
          </p:nvSpPr>
          <p:spPr>
            <a:xfrm>
              <a:off x="4907128" y="4239936"/>
              <a:ext cx="21258" cy="301327"/>
            </a:xfrm>
            <a:custGeom>
              <a:avLst/>
              <a:gdLst>
                <a:gd name="connsiteX0" fmla="*/ 709 w 21258"/>
                <a:gd name="connsiteY0" fmla="*/ -95 h 301327"/>
                <a:gd name="connsiteX1" fmla="*/ 709 w 21258"/>
                <a:gd name="connsiteY1" fmla="*/ 301232 h 30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01327">
                  <a:moveTo>
                    <a:pt x="709" y="-95"/>
                  </a:moveTo>
                  <a:lnTo>
                    <a:pt x="709" y="30123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B182D0F2-F34E-033E-7ED8-EFDFF87A1AB6}"/>
                </a:ext>
              </a:extLst>
            </p:cNvPr>
            <p:cNvSpPr/>
            <p:nvPr/>
          </p:nvSpPr>
          <p:spPr>
            <a:xfrm>
              <a:off x="4907128" y="4239936"/>
              <a:ext cx="21258" cy="237197"/>
            </a:xfrm>
            <a:custGeom>
              <a:avLst/>
              <a:gdLst>
                <a:gd name="connsiteX0" fmla="*/ 709 w 21258"/>
                <a:gd name="connsiteY0" fmla="*/ -95 h 237197"/>
                <a:gd name="connsiteX1" fmla="*/ 709 w 21258"/>
                <a:gd name="connsiteY1" fmla="*/ 237102 h 2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37197">
                  <a:moveTo>
                    <a:pt x="709" y="-95"/>
                  </a:moveTo>
                  <a:lnTo>
                    <a:pt x="709" y="23710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647C0E1-3D41-F692-5D45-5B75040FB834}"/>
                </a:ext>
              </a:extLst>
            </p:cNvPr>
            <p:cNvSpPr/>
            <p:nvPr/>
          </p:nvSpPr>
          <p:spPr>
            <a:xfrm>
              <a:off x="4907128" y="4239936"/>
              <a:ext cx="21258" cy="173066"/>
            </a:xfrm>
            <a:custGeom>
              <a:avLst/>
              <a:gdLst>
                <a:gd name="connsiteX0" fmla="*/ 709 w 21258"/>
                <a:gd name="connsiteY0" fmla="*/ -95 h 173066"/>
                <a:gd name="connsiteX1" fmla="*/ 709 w 21258"/>
                <a:gd name="connsiteY1" fmla="*/ 172972 h 17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73066">
                  <a:moveTo>
                    <a:pt x="709" y="-95"/>
                  </a:moveTo>
                  <a:lnTo>
                    <a:pt x="709" y="17297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90033C01-8F94-2073-EAD3-1753732BB7A0}"/>
                </a:ext>
              </a:extLst>
            </p:cNvPr>
            <p:cNvSpPr/>
            <p:nvPr/>
          </p:nvSpPr>
          <p:spPr>
            <a:xfrm>
              <a:off x="4907128" y="4239936"/>
              <a:ext cx="21258" cy="108936"/>
            </a:xfrm>
            <a:custGeom>
              <a:avLst/>
              <a:gdLst>
                <a:gd name="connsiteX0" fmla="*/ 709 w 21258"/>
                <a:gd name="connsiteY0" fmla="*/ -95 h 108936"/>
                <a:gd name="connsiteX1" fmla="*/ 709 w 21258"/>
                <a:gd name="connsiteY1" fmla="*/ 108842 h 108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08936">
                  <a:moveTo>
                    <a:pt x="709" y="-95"/>
                  </a:moveTo>
                  <a:lnTo>
                    <a:pt x="709" y="10884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E5276422-5476-726C-4F0C-0BDA1E01F7F3}"/>
                </a:ext>
              </a:extLst>
            </p:cNvPr>
            <p:cNvSpPr/>
            <p:nvPr/>
          </p:nvSpPr>
          <p:spPr>
            <a:xfrm>
              <a:off x="4907128" y="4239936"/>
              <a:ext cx="21258" cy="44806"/>
            </a:xfrm>
            <a:custGeom>
              <a:avLst/>
              <a:gdLst>
                <a:gd name="connsiteX0" fmla="*/ 709 w 21258"/>
                <a:gd name="connsiteY0" fmla="*/ -95 h 44806"/>
                <a:gd name="connsiteX1" fmla="*/ 709 w 21258"/>
                <a:gd name="connsiteY1" fmla="*/ 44711 h 4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4806">
                  <a:moveTo>
                    <a:pt x="709" y="-95"/>
                  </a:moveTo>
                  <a:lnTo>
                    <a:pt x="709" y="44711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71E2B01-17EE-C89B-F957-6358FB329861}"/>
                </a:ext>
              </a:extLst>
            </p:cNvPr>
            <p:cNvSpPr/>
            <p:nvPr/>
          </p:nvSpPr>
          <p:spPr>
            <a:xfrm>
              <a:off x="4907128" y="4220612"/>
              <a:ext cx="21258" cy="19324"/>
            </a:xfrm>
            <a:custGeom>
              <a:avLst/>
              <a:gdLst>
                <a:gd name="connsiteX0" fmla="*/ 709 w 21258"/>
                <a:gd name="connsiteY0" fmla="*/ 19229 h 19324"/>
                <a:gd name="connsiteX1" fmla="*/ 709 w 21258"/>
                <a:gd name="connsiteY1" fmla="*/ -95 h 1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9324">
                  <a:moveTo>
                    <a:pt x="709" y="19229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EBCFA3A9-D99F-6A1C-1313-2C7D145DD569}"/>
                </a:ext>
              </a:extLst>
            </p:cNvPr>
            <p:cNvSpPr/>
            <p:nvPr/>
          </p:nvSpPr>
          <p:spPr>
            <a:xfrm>
              <a:off x="4907128" y="4156482"/>
              <a:ext cx="21258" cy="83454"/>
            </a:xfrm>
            <a:custGeom>
              <a:avLst/>
              <a:gdLst>
                <a:gd name="connsiteX0" fmla="*/ 709 w 21258"/>
                <a:gd name="connsiteY0" fmla="*/ 83359 h 83454"/>
                <a:gd name="connsiteX1" fmla="*/ 709 w 21258"/>
                <a:gd name="connsiteY1" fmla="*/ -95 h 83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83454">
                  <a:moveTo>
                    <a:pt x="709" y="83359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2AD5032-9E63-C23B-EA23-DC4954D3B064}"/>
                </a:ext>
              </a:extLst>
            </p:cNvPr>
            <p:cNvSpPr/>
            <p:nvPr/>
          </p:nvSpPr>
          <p:spPr>
            <a:xfrm>
              <a:off x="4907128" y="4092352"/>
              <a:ext cx="21258" cy="147584"/>
            </a:xfrm>
            <a:custGeom>
              <a:avLst/>
              <a:gdLst>
                <a:gd name="connsiteX0" fmla="*/ 709 w 21258"/>
                <a:gd name="connsiteY0" fmla="*/ 147489 h 147584"/>
                <a:gd name="connsiteX1" fmla="*/ 709 w 21258"/>
                <a:gd name="connsiteY1" fmla="*/ -95 h 147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47584">
                  <a:moveTo>
                    <a:pt x="709" y="147489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B65502-FD12-D56B-CCDA-3C849F3D163F}"/>
                </a:ext>
              </a:extLst>
            </p:cNvPr>
            <p:cNvSpPr/>
            <p:nvPr/>
          </p:nvSpPr>
          <p:spPr>
            <a:xfrm>
              <a:off x="5490472" y="3932026"/>
              <a:ext cx="21258" cy="96195"/>
            </a:xfrm>
            <a:custGeom>
              <a:avLst/>
              <a:gdLst>
                <a:gd name="connsiteX0" fmla="*/ 709 w 21258"/>
                <a:gd name="connsiteY0" fmla="*/ -95 h 96195"/>
                <a:gd name="connsiteX1" fmla="*/ 709 w 21258"/>
                <a:gd name="connsiteY1" fmla="*/ 96100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-95"/>
                  </a:moveTo>
                  <a:lnTo>
                    <a:pt x="709" y="9610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0FB83846-0ABA-C652-6F5C-2015A91F2BD4}"/>
                </a:ext>
              </a:extLst>
            </p:cNvPr>
            <p:cNvSpPr/>
            <p:nvPr/>
          </p:nvSpPr>
          <p:spPr>
            <a:xfrm>
              <a:off x="5490472" y="3932026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E3A80411-C4E5-DB04-2E63-0EEB5F711770}"/>
                </a:ext>
              </a:extLst>
            </p:cNvPr>
            <p:cNvSpPr/>
            <p:nvPr/>
          </p:nvSpPr>
          <p:spPr>
            <a:xfrm>
              <a:off x="5490472" y="3899961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4ACBAAE6-14A8-A268-AA74-7B67A2E9E5C4}"/>
                </a:ext>
              </a:extLst>
            </p:cNvPr>
            <p:cNvSpPr/>
            <p:nvPr/>
          </p:nvSpPr>
          <p:spPr>
            <a:xfrm>
              <a:off x="5490472" y="3835831"/>
              <a:ext cx="21258" cy="96195"/>
            </a:xfrm>
            <a:custGeom>
              <a:avLst/>
              <a:gdLst>
                <a:gd name="connsiteX0" fmla="*/ 709 w 21258"/>
                <a:gd name="connsiteY0" fmla="*/ 96100 h 96195"/>
                <a:gd name="connsiteX1" fmla="*/ 709 w 21258"/>
                <a:gd name="connsiteY1" fmla="*/ -95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9610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0F5B28C-EA1E-DA07-1862-30849A55FCEB}"/>
                </a:ext>
              </a:extLst>
            </p:cNvPr>
            <p:cNvSpPr/>
            <p:nvPr/>
          </p:nvSpPr>
          <p:spPr>
            <a:xfrm>
              <a:off x="4907128" y="3771701"/>
              <a:ext cx="21258" cy="468235"/>
            </a:xfrm>
            <a:custGeom>
              <a:avLst/>
              <a:gdLst>
                <a:gd name="connsiteX0" fmla="*/ 709 w 21258"/>
                <a:gd name="connsiteY0" fmla="*/ 468141 h 468235"/>
                <a:gd name="connsiteX1" fmla="*/ 709 w 21258"/>
                <a:gd name="connsiteY1" fmla="*/ -95 h 468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68235">
                  <a:moveTo>
                    <a:pt x="709" y="468141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E13365B-A7D5-0DFC-8AA0-40E718D7DB9F}"/>
                </a:ext>
              </a:extLst>
            </p:cNvPr>
            <p:cNvSpPr/>
            <p:nvPr/>
          </p:nvSpPr>
          <p:spPr>
            <a:xfrm>
              <a:off x="4907128" y="3707570"/>
              <a:ext cx="21258" cy="532366"/>
            </a:xfrm>
            <a:custGeom>
              <a:avLst/>
              <a:gdLst>
                <a:gd name="connsiteX0" fmla="*/ 709 w 21258"/>
                <a:gd name="connsiteY0" fmla="*/ 532271 h 532366"/>
                <a:gd name="connsiteX1" fmla="*/ 709 w 21258"/>
                <a:gd name="connsiteY1" fmla="*/ -95 h 532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532366">
                  <a:moveTo>
                    <a:pt x="709" y="532271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47BEEA8-EDF7-9685-5A86-4DB45F5E785A}"/>
                </a:ext>
              </a:extLst>
            </p:cNvPr>
            <p:cNvSpPr/>
            <p:nvPr/>
          </p:nvSpPr>
          <p:spPr>
            <a:xfrm>
              <a:off x="4907128" y="3643440"/>
              <a:ext cx="21258" cy="596496"/>
            </a:xfrm>
            <a:custGeom>
              <a:avLst/>
              <a:gdLst>
                <a:gd name="connsiteX0" fmla="*/ 709 w 21258"/>
                <a:gd name="connsiteY0" fmla="*/ 596401 h 596496"/>
                <a:gd name="connsiteX1" fmla="*/ 709 w 21258"/>
                <a:gd name="connsiteY1" fmla="*/ -95 h 59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596496">
                  <a:moveTo>
                    <a:pt x="709" y="596401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0D286852-02B3-E0B6-78C7-7F849F70A9CF}"/>
                </a:ext>
              </a:extLst>
            </p:cNvPr>
            <p:cNvSpPr/>
            <p:nvPr/>
          </p:nvSpPr>
          <p:spPr>
            <a:xfrm>
              <a:off x="4323572" y="3579310"/>
              <a:ext cx="21258" cy="702884"/>
            </a:xfrm>
            <a:custGeom>
              <a:avLst/>
              <a:gdLst>
                <a:gd name="connsiteX0" fmla="*/ 709 w 21258"/>
                <a:gd name="connsiteY0" fmla="*/ 702789 h 702884"/>
                <a:gd name="connsiteX1" fmla="*/ 709 w 21258"/>
                <a:gd name="connsiteY1" fmla="*/ -95 h 7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702884">
                  <a:moveTo>
                    <a:pt x="709" y="702789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897281B5-96F1-CF76-CB4C-445E74521563}"/>
                </a:ext>
              </a:extLst>
            </p:cNvPr>
            <p:cNvSpPr/>
            <p:nvPr/>
          </p:nvSpPr>
          <p:spPr>
            <a:xfrm>
              <a:off x="4323572" y="3515180"/>
              <a:ext cx="21258" cy="767014"/>
            </a:xfrm>
            <a:custGeom>
              <a:avLst/>
              <a:gdLst>
                <a:gd name="connsiteX0" fmla="*/ 709 w 21258"/>
                <a:gd name="connsiteY0" fmla="*/ 766920 h 767014"/>
                <a:gd name="connsiteX1" fmla="*/ 709 w 21258"/>
                <a:gd name="connsiteY1" fmla="*/ -95 h 767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767014">
                  <a:moveTo>
                    <a:pt x="709" y="76692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E30165-9672-FA82-DAD8-7D4B16F13A2B}"/>
                </a:ext>
              </a:extLst>
            </p:cNvPr>
            <p:cNvSpPr/>
            <p:nvPr/>
          </p:nvSpPr>
          <p:spPr>
            <a:xfrm>
              <a:off x="3740228" y="3359738"/>
              <a:ext cx="21258" cy="91311"/>
            </a:xfrm>
            <a:custGeom>
              <a:avLst/>
              <a:gdLst>
                <a:gd name="connsiteX0" fmla="*/ 709 w 21258"/>
                <a:gd name="connsiteY0" fmla="*/ -95 h 91311"/>
                <a:gd name="connsiteX1" fmla="*/ 709 w 21258"/>
                <a:gd name="connsiteY1" fmla="*/ 91216 h 91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1311">
                  <a:moveTo>
                    <a:pt x="709" y="-95"/>
                  </a:moveTo>
                  <a:lnTo>
                    <a:pt x="709" y="9121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DE6BC15B-6C65-CDF0-4C69-616A08BC27F1}"/>
                </a:ext>
              </a:extLst>
            </p:cNvPr>
            <p:cNvSpPr/>
            <p:nvPr/>
          </p:nvSpPr>
          <p:spPr>
            <a:xfrm>
              <a:off x="4323572" y="3268427"/>
              <a:ext cx="21258" cy="118492"/>
            </a:xfrm>
            <a:custGeom>
              <a:avLst/>
              <a:gdLst>
                <a:gd name="connsiteX0" fmla="*/ 709 w 21258"/>
                <a:gd name="connsiteY0" fmla="*/ -95 h 118492"/>
                <a:gd name="connsiteX1" fmla="*/ 709 w 21258"/>
                <a:gd name="connsiteY1" fmla="*/ 118397 h 11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8492">
                  <a:moveTo>
                    <a:pt x="709" y="-95"/>
                  </a:moveTo>
                  <a:lnTo>
                    <a:pt x="709" y="118397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096ECD16-5177-B94F-220A-19BC5FAB1244}"/>
                </a:ext>
              </a:extLst>
            </p:cNvPr>
            <p:cNvSpPr/>
            <p:nvPr/>
          </p:nvSpPr>
          <p:spPr>
            <a:xfrm>
              <a:off x="4907128" y="3149722"/>
              <a:ext cx="21258" cy="173066"/>
            </a:xfrm>
            <a:custGeom>
              <a:avLst/>
              <a:gdLst>
                <a:gd name="connsiteX0" fmla="*/ 709 w 21258"/>
                <a:gd name="connsiteY0" fmla="*/ -95 h 173066"/>
                <a:gd name="connsiteX1" fmla="*/ 709 w 21258"/>
                <a:gd name="connsiteY1" fmla="*/ 172972 h 17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73066">
                  <a:moveTo>
                    <a:pt x="709" y="-95"/>
                  </a:moveTo>
                  <a:lnTo>
                    <a:pt x="709" y="17297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646FD1B7-146E-8FFE-A95C-DCB5C7274BA9}"/>
                </a:ext>
              </a:extLst>
            </p:cNvPr>
            <p:cNvSpPr/>
            <p:nvPr/>
          </p:nvSpPr>
          <p:spPr>
            <a:xfrm>
              <a:off x="5490472" y="3226806"/>
              <a:ext cx="21258" cy="31852"/>
            </a:xfrm>
            <a:custGeom>
              <a:avLst/>
              <a:gdLst>
                <a:gd name="connsiteX0" fmla="*/ 709 w 21258"/>
                <a:gd name="connsiteY0" fmla="*/ -95 h 31852"/>
                <a:gd name="connsiteX1" fmla="*/ 709 w 21258"/>
                <a:gd name="connsiteY1" fmla="*/ 31758 h 3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1852">
                  <a:moveTo>
                    <a:pt x="709" y="-95"/>
                  </a:moveTo>
                  <a:lnTo>
                    <a:pt x="709" y="31758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0AE49427-3111-D9ED-095B-A6A5BC296E31}"/>
                </a:ext>
              </a:extLst>
            </p:cNvPr>
            <p:cNvSpPr/>
            <p:nvPr/>
          </p:nvSpPr>
          <p:spPr>
            <a:xfrm>
              <a:off x="5490472" y="3194741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6B0A509-7402-0509-3C7D-3B9E02822A9A}"/>
                </a:ext>
              </a:extLst>
            </p:cNvPr>
            <p:cNvSpPr/>
            <p:nvPr/>
          </p:nvSpPr>
          <p:spPr>
            <a:xfrm>
              <a:off x="4907128" y="3130610"/>
              <a:ext cx="21258" cy="19111"/>
            </a:xfrm>
            <a:custGeom>
              <a:avLst/>
              <a:gdLst>
                <a:gd name="connsiteX0" fmla="*/ 709 w 21258"/>
                <a:gd name="connsiteY0" fmla="*/ 19016 h 19111"/>
                <a:gd name="connsiteX1" fmla="*/ 709 w 21258"/>
                <a:gd name="connsiteY1" fmla="*/ -95 h 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9111">
                  <a:moveTo>
                    <a:pt x="709" y="19016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0460851-1BC3-B046-6AA7-20C2E7EC304D}"/>
                </a:ext>
              </a:extLst>
            </p:cNvPr>
            <p:cNvSpPr/>
            <p:nvPr/>
          </p:nvSpPr>
          <p:spPr>
            <a:xfrm>
              <a:off x="4907128" y="3066480"/>
              <a:ext cx="21258" cy="83241"/>
            </a:xfrm>
            <a:custGeom>
              <a:avLst/>
              <a:gdLst>
                <a:gd name="connsiteX0" fmla="*/ 709 w 21258"/>
                <a:gd name="connsiteY0" fmla="*/ 83147 h 83241"/>
                <a:gd name="connsiteX1" fmla="*/ 709 w 21258"/>
                <a:gd name="connsiteY1" fmla="*/ -95 h 83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83241">
                  <a:moveTo>
                    <a:pt x="709" y="83147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4D981970-E1A2-4662-3430-FF9C50DD4816}"/>
                </a:ext>
              </a:extLst>
            </p:cNvPr>
            <p:cNvSpPr/>
            <p:nvPr/>
          </p:nvSpPr>
          <p:spPr>
            <a:xfrm>
              <a:off x="4907128" y="3002350"/>
              <a:ext cx="21258" cy="147372"/>
            </a:xfrm>
            <a:custGeom>
              <a:avLst/>
              <a:gdLst>
                <a:gd name="connsiteX0" fmla="*/ 709 w 21258"/>
                <a:gd name="connsiteY0" fmla="*/ 147277 h 147372"/>
                <a:gd name="connsiteX1" fmla="*/ 709 w 21258"/>
                <a:gd name="connsiteY1" fmla="*/ -95 h 14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47372">
                  <a:moveTo>
                    <a:pt x="709" y="147277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8776CEB5-D29B-088D-A3EF-519617A233C7}"/>
                </a:ext>
              </a:extLst>
            </p:cNvPr>
            <p:cNvSpPr/>
            <p:nvPr/>
          </p:nvSpPr>
          <p:spPr>
            <a:xfrm>
              <a:off x="4907128" y="2852642"/>
              <a:ext cx="21258" cy="85577"/>
            </a:xfrm>
            <a:custGeom>
              <a:avLst/>
              <a:gdLst>
                <a:gd name="connsiteX0" fmla="*/ 709 w 21258"/>
                <a:gd name="connsiteY0" fmla="*/ -95 h 85577"/>
                <a:gd name="connsiteX1" fmla="*/ 709 w 21258"/>
                <a:gd name="connsiteY1" fmla="*/ 85483 h 85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85577">
                  <a:moveTo>
                    <a:pt x="709" y="-95"/>
                  </a:moveTo>
                  <a:lnTo>
                    <a:pt x="709" y="85483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B65CB0AE-9A57-369F-1E6C-B60EF1092576}"/>
                </a:ext>
              </a:extLst>
            </p:cNvPr>
            <p:cNvSpPr/>
            <p:nvPr/>
          </p:nvSpPr>
          <p:spPr>
            <a:xfrm>
              <a:off x="4907128" y="2852642"/>
              <a:ext cx="21258" cy="21447"/>
            </a:xfrm>
            <a:custGeom>
              <a:avLst/>
              <a:gdLst>
                <a:gd name="connsiteX0" fmla="*/ 709 w 21258"/>
                <a:gd name="connsiteY0" fmla="*/ -95 h 21447"/>
                <a:gd name="connsiteX1" fmla="*/ 709 w 21258"/>
                <a:gd name="connsiteY1" fmla="*/ 21352 h 21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1447">
                  <a:moveTo>
                    <a:pt x="709" y="-95"/>
                  </a:moveTo>
                  <a:lnTo>
                    <a:pt x="709" y="2135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63200F7C-3A5E-CF79-16F4-5E49DC001E94}"/>
                </a:ext>
              </a:extLst>
            </p:cNvPr>
            <p:cNvSpPr/>
            <p:nvPr/>
          </p:nvSpPr>
          <p:spPr>
            <a:xfrm>
              <a:off x="5490472" y="2745829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9403ABF-550A-AFAF-B71A-938B03F192FD}"/>
                </a:ext>
              </a:extLst>
            </p:cNvPr>
            <p:cNvSpPr/>
            <p:nvPr/>
          </p:nvSpPr>
          <p:spPr>
            <a:xfrm>
              <a:off x="5490472" y="2681699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996EC84D-8956-0F64-B366-EC516164E8D7}"/>
                </a:ext>
              </a:extLst>
            </p:cNvPr>
            <p:cNvSpPr/>
            <p:nvPr/>
          </p:nvSpPr>
          <p:spPr>
            <a:xfrm>
              <a:off x="4323572" y="2617568"/>
              <a:ext cx="21258" cy="117430"/>
            </a:xfrm>
            <a:custGeom>
              <a:avLst/>
              <a:gdLst>
                <a:gd name="connsiteX0" fmla="*/ 709 w 21258"/>
                <a:gd name="connsiteY0" fmla="*/ 117335 h 117430"/>
                <a:gd name="connsiteX1" fmla="*/ 709 w 21258"/>
                <a:gd name="connsiteY1" fmla="*/ -95 h 1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7430">
                  <a:moveTo>
                    <a:pt x="709" y="1173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4FA2AA93-C869-1407-49AF-59DEDA182A8F}"/>
                </a:ext>
              </a:extLst>
            </p:cNvPr>
            <p:cNvSpPr/>
            <p:nvPr/>
          </p:nvSpPr>
          <p:spPr>
            <a:xfrm>
              <a:off x="5490472" y="2521373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746ACE44-AE94-B15E-5F3F-1007C77258C5}"/>
                </a:ext>
              </a:extLst>
            </p:cNvPr>
            <p:cNvSpPr/>
            <p:nvPr/>
          </p:nvSpPr>
          <p:spPr>
            <a:xfrm>
              <a:off x="5490472" y="2489308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20E9DC47-EED1-2F49-A1F8-173BCF79592D}"/>
                </a:ext>
              </a:extLst>
            </p:cNvPr>
            <p:cNvSpPr/>
            <p:nvPr/>
          </p:nvSpPr>
          <p:spPr>
            <a:xfrm>
              <a:off x="4907128" y="2361047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F411CAA5-0F63-AE63-B7A6-528E3A8C11A7}"/>
                </a:ext>
              </a:extLst>
            </p:cNvPr>
            <p:cNvSpPr/>
            <p:nvPr/>
          </p:nvSpPr>
          <p:spPr>
            <a:xfrm>
              <a:off x="5490472" y="2296917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039C9AD-0242-8AD5-A1D8-51A85B0466CC}"/>
                </a:ext>
              </a:extLst>
            </p:cNvPr>
            <p:cNvSpPr/>
            <p:nvPr/>
          </p:nvSpPr>
          <p:spPr>
            <a:xfrm>
              <a:off x="5490472" y="2232787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BAA25C94-B729-1A8C-7A30-AC2EFCA06E6B}"/>
                </a:ext>
              </a:extLst>
            </p:cNvPr>
            <p:cNvSpPr/>
            <p:nvPr/>
          </p:nvSpPr>
          <p:spPr>
            <a:xfrm>
              <a:off x="3740228" y="2040396"/>
              <a:ext cx="21258" cy="128260"/>
            </a:xfrm>
            <a:custGeom>
              <a:avLst/>
              <a:gdLst>
                <a:gd name="connsiteX0" fmla="*/ 709 w 21258"/>
                <a:gd name="connsiteY0" fmla="*/ -95 h 128260"/>
                <a:gd name="connsiteX1" fmla="*/ 709 w 21258"/>
                <a:gd name="connsiteY1" fmla="*/ 128165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-95"/>
                  </a:moveTo>
                  <a:lnTo>
                    <a:pt x="709" y="12816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59D6862A-B931-51C8-A027-07936E82CC86}"/>
                </a:ext>
              </a:extLst>
            </p:cNvPr>
            <p:cNvSpPr/>
            <p:nvPr/>
          </p:nvSpPr>
          <p:spPr>
            <a:xfrm>
              <a:off x="4323572" y="1912135"/>
              <a:ext cx="21258" cy="192390"/>
            </a:xfrm>
            <a:custGeom>
              <a:avLst/>
              <a:gdLst>
                <a:gd name="connsiteX0" fmla="*/ 709 w 21258"/>
                <a:gd name="connsiteY0" fmla="*/ -95 h 192390"/>
                <a:gd name="connsiteX1" fmla="*/ 709 w 21258"/>
                <a:gd name="connsiteY1" fmla="*/ 192295 h 19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92390">
                  <a:moveTo>
                    <a:pt x="709" y="-95"/>
                  </a:moveTo>
                  <a:lnTo>
                    <a:pt x="709" y="1922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F6B9899-D275-C5FB-DA9B-F50B23145535}"/>
                </a:ext>
              </a:extLst>
            </p:cNvPr>
            <p:cNvSpPr/>
            <p:nvPr/>
          </p:nvSpPr>
          <p:spPr>
            <a:xfrm>
              <a:off x="5490472" y="2008331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FDEA3B5F-8A40-011F-1250-41303954EFCF}"/>
                </a:ext>
              </a:extLst>
            </p:cNvPr>
            <p:cNvSpPr/>
            <p:nvPr/>
          </p:nvSpPr>
          <p:spPr>
            <a:xfrm>
              <a:off x="5490472" y="1976266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424E4D68-87E1-10D3-1B2D-0368AA47474A}"/>
                </a:ext>
              </a:extLst>
            </p:cNvPr>
            <p:cNvSpPr/>
            <p:nvPr/>
          </p:nvSpPr>
          <p:spPr>
            <a:xfrm>
              <a:off x="5490472" y="1880070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BA0C0255-EA0A-7DCB-16B2-B62D76A5DB7A}"/>
                </a:ext>
              </a:extLst>
            </p:cNvPr>
            <p:cNvSpPr/>
            <p:nvPr/>
          </p:nvSpPr>
          <p:spPr>
            <a:xfrm>
              <a:off x="5490472" y="1848005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82C71A29-CC42-1AA7-3CCA-7ED0BBA5EC67}"/>
                </a:ext>
              </a:extLst>
            </p:cNvPr>
            <p:cNvSpPr/>
            <p:nvPr/>
          </p:nvSpPr>
          <p:spPr>
            <a:xfrm>
              <a:off x="5490472" y="1751810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165BF083-D35A-63F6-C33D-A485472B5BAC}"/>
                </a:ext>
              </a:extLst>
            </p:cNvPr>
            <p:cNvSpPr/>
            <p:nvPr/>
          </p:nvSpPr>
          <p:spPr>
            <a:xfrm>
              <a:off x="5490472" y="1719745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F2AB8F1-1070-7A0F-A331-C70F5B851B58}"/>
                </a:ext>
              </a:extLst>
            </p:cNvPr>
            <p:cNvSpPr/>
            <p:nvPr/>
          </p:nvSpPr>
          <p:spPr>
            <a:xfrm>
              <a:off x="5490472" y="1623549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A58EE70A-3EAA-9E5D-FA03-3B6F4712F683}"/>
                </a:ext>
              </a:extLst>
            </p:cNvPr>
            <p:cNvSpPr/>
            <p:nvPr/>
          </p:nvSpPr>
          <p:spPr>
            <a:xfrm>
              <a:off x="5490472" y="1591484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D4947807-6F18-88EF-ACBF-776198E42DE7}"/>
                </a:ext>
              </a:extLst>
            </p:cNvPr>
            <p:cNvSpPr/>
            <p:nvPr/>
          </p:nvSpPr>
          <p:spPr>
            <a:xfrm>
              <a:off x="2573327" y="1223266"/>
              <a:ext cx="21258" cy="304087"/>
            </a:xfrm>
            <a:custGeom>
              <a:avLst/>
              <a:gdLst>
                <a:gd name="connsiteX0" fmla="*/ 710 w 21258"/>
                <a:gd name="connsiteY0" fmla="*/ -95 h 304087"/>
                <a:gd name="connsiteX1" fmla="*/ 710 w 21258"/>
                <a:gd name="connsiteY1" fmla="*/ 303993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04087">
                  <a:moveTo>
                    <a:pt x="710" y="-95"/>
                  </a:moveTo>
                  <a:lnTo>
                    <a:pt x="710" y="303993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79A2F24-AA57-F052-981A-777BF3A81363}"/>
                </a:ext>
              </a:extLst>
            </p:cNvPr>
            <p:cNvSpPr/>
            <p:nvPr/>
          </p:nvSpPr>
          <p:spPr>
            <a:xfrm>
              <a:off x="3156884" y="1353013"/>
              <a:ext cx="21258" cy="110210"/>
            </a:xfrm>
            <a:custGeom>
              <a:avLst/>
              <a:gdLst>
                <a:gd name="connsiteX0" fmla="*/ 709 w 21258"/>
                <a:gd name="connsiteY0" fmla="*/ -95 h 110210"/>
                <a:gd name="connsiteX1" fmla="*/ 709 w 21258"/>
                <a:gd name="connsiteY1" fmla="*/ 110115 h 11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0210">
                  <a:moveTo>
                    <a:pt x="709" y="-95"/>
                  </a:moveTo>
                  <a:lnTo>
                    <a:pt x="709" y="11011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BBA6ACF1-15F8-5C22-E484-FF332B1F3CEC}"/>
                </a:ext>
              </a:extLst>
            </p:cNvPr>
            <p:cNvSpPr/>
            <p:nvPr/>
          </p:nvSpPr>
          <p:spPr>
            <a:xfrm>
              <a:off x="4323572" y="1342820"/>
              <a:ext cx="21258" cy="56273"/>
            </a:xfrm>
            <a:custGeom>
              <a:avLst/>
              <a:gdLst>
                <a:gd name="connsiteX0" fmla="*/ 709 w 21258"/>
                <a:gd name="connsiteY0" fmla="*/ -95 h 56273"/>
                <a:gd name="connsiteX1" fmla="*/ 709 w 21258"/>
                <a:gd name="connsiteY1" fmla="*/ 56178 h 5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56273">
                  <a:moveTo>
                    <a:pt x="709" y="-95"/>
                  </a:moveTo>
                  <a:lnTo>
                    <a:pt x="709" y="56178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CFBE15C6-581E-0EBE-A375-1E67DFB249F1}"/>
                </a:ext>
              </a:extLst>
            </p:cNvPr>
            <p:cNvSpPr/>
            <p:nvPr/>
          </p:nvSpPr>
          <p:spPr>
            <a:xfrm>
              <a:off x="4907128" y="1286759"/>
              <a:ext cx="21258" cy="48203"/>
            </a:xfrm>
            <a:custGeom>
              <a:avLst/>
              <a:gdLst>
                <a:gd name="connsiteX0" fmla="*/ 709 w 21258"/>
                <a:gd name="connsiteY0" fmla="*/ -95 h 48203"/>
                <a:gd name="connsiteX1" fmla="*/ 709 w 21258"/>
                <a:gd name="connsiteY1" fmla="*/ 48109 h 4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8203">
                  <a:moveTo>
                    <a:pt x="709" y="-95"/>
                  </a:moveTo>
                  <a:lnTo>
                    <a:pt x="709" y="48109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8FAF1B65-D89D-C9F5-9B16-71D9C57E0BA3}"/>
                </a:ext>
              </a:extLst>
            </p:cNvPr>
            <p:cNvSpPr/>
            <p:nvPr/>
          </p:nvSpPr>
          <p:spPr>
            <a:xfrm>
              <a:off x="5490472" y="1238768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F779A098-A4E3-9A64-37E5-1422E8115C85}"/>
                </a:ext>
              </a:extLst>
            </p:cNvPr>
            <p:cNvSpPr/>
            <p:nvPr/>
          </p:nvSpPr>
          <p:spPr>
            <a:xfrm>
              <a:off x="5490472" y="1206702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7A05617-E8A7-7764-A958-E191501A299E}"/>
                </a:ext>
              </a:extLst>
            </p:cNvPr>
            <p:cNvSpPr/>
            <p:nvPr/>
          </p:nvSpPr>
          <p:spPr>
            <a:xfrm>
              <a:off x="3740228" y="1142572"/>
              <a:ext cx="21258" cy="100230"/>
            </a:xfrm>
            <a:custGeom>
              <a:avLst/>
              <a:gdLst>
                <a:gd name="connsiteX0" fmla="*/ 709 w 21258"/>
                <a:gd name="connsiteY0" fmla="*/ 100135 h 100230"/>
                <a:gd name="connsiteX1" fmla="*/ 709 w 21258"/>
                <a:gd name="connsiteY1" fmla="*/ -95 h 100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00230">
                  <a:moveTo>
                    <a:pt x="709" y="1001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D157C678-D9BE-91E3-D3A6-F2CEE4CE2BCE}"/>
                </a:ext>
              </a:extLst>
            </p:cNvPr>
            <p:cNvSpPr/>
            <p:nvPr/>
          </p:nvSpPr>
          <p:spPr>
            <a:xfrm>
              <a:off x="5490472" y="1014312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D8882E36-B7F5-8180-485D-6B886D106D33}"/>
                </a:ext>
              </a:extLst>
            </p:cNvPr>
            <p:cNvSpPr/>
            <p:nvPr/>
          </p:nvSpPr>
          <p:spPr>
            <a:xfrm>
              <a:off x="5490472" y="950181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AF41EC6A-EFCA-105D-1801-9DBF0E3EA34A}"/>
                </a:ext>
              </a:extLst>
            </p:cNvPr>
            <p:cNvSpPr/>
            <p:nvPr/>
          </p:nvSpPr>
          <p:spPr>
            <a:xfrm>
              <a:off x="4907128" y="886051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2C2F53A3-8B4B-F4DA-49E1-E11CE8CD03DC}"/>
                </a:ext>
              </a:extLst>
            </p:cNvPr>
            <p:cNvSpPr/>
            <p:nvPr/>
          </p:nvSpPr>
          <p:spPr>
            <a:xfrm>
              <a:off x="4323572" y="789856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D21BC00-F6C8-FCFB-2566-5D671C3DCD4D}"/>
                </a:ext>
              </a:extLst>
            </p:cNvPr>
            <p:cNvSpPr/>
            <p:nvPr/>
          </p:nvSpPr>
          <p:spPr>
            <a:xfrm>
              <a:off x="4907128" y="597465"/>
              <a:ext cx="21258" cy="160325"/>
            </a:xfrm>
            <a:custGeom>
              <a:avLst/>
              <a:gdLst>
                <a:gd name="connsiteX0" fmla="*/ 709 w 21258"/>
                <a:gd name="connsiteY0" fmla="*/ -95 h 160325"/>
                <a:gd name="connsiteX1" fmla="*/ 709 w 21258"/>
                <a:gd name="connsiteY1" fmla="*/ 160230 h 160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60325">
                  <a:moveTo>
                    <a:pt x="709" y="-95"/>
                  </a:moveTo>
                  <a:lnTo>
                    <a:pt x="709" y="16023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2214D2F-3743-F5D9-32E9-64834F473763}"/>
                </a:ext>
              </a:extLst>
            </p:cNvPr>
            <p:cNvSpPr/>
            <p:nvPr/>
          </p:nvSpPr>
          <p:spPr>
            <a:xfrm>
              <a:off x="5490472" y="661595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1DF022B4-7F45-F123-46F5-60B9845BBE0C}"/>
                </a:ext>
              </a:extLst>
            </p:cNvPr>
            <p:cNvSpPr/>
            <p:nvPr/>
          </p:nvSpPr>
          <p:spPr>
            <a:xfrm>
              <a:off x="5490472" y="629530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0BF19C98-D6C7-C2E2-A9A4-0DEA629F3A0D}"/>
                </a:ext>
              </a:extLst>
            </p:cNvPr>
            <p:cNvSpPr/>
            <p:nvPr/>
          </p:nvSpPr>
          <p:spPr>
            <a:xfrm>
              <a:off x="5490472" y="533335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E6EF79C7-E7F2-84F7-B5C9-8A2A4A5B7CF1}"/>
                </a:ext>
              </a:extLst>
            </p:cNvPr>
            <p:cNvSpPr/>
            <p:nvPr/>
          </p:nvSpPr>
          <p:spPr>
            <a:xfrm>
              <a:off x="5490472" y="501270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F171C4C4-A51D-032E-8164-CF0D1A5F9EB4}"/>
                </a:ext>
              </a:extLst>
            </p:cNvPr>
            <p:cNvSpPr/>
            <p:nvPr/>
          </p:nvSpPr>
          <p:spPr>
            <a:xfrm>
              <a:off x="4907128" y="437139"/>
              <a:ext cx="21258" cy="160325"/>
            </a:xfrm>
            <a:custGeom>
              <a:avLst/>
              <a:gdLst>
                <a:gd name="connsiteX0" fmla="*/ 709 w 21258"/>
                <a:gd name="connsiteY0" fmla="*/ 160230 h 160325"/>
                <a:gd name="connsiteX1" fmla="*/ 709 w 21258"/>
                <a:gd name="connsiteY1" fmla="*/ -95 h 160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60325">
                  <a:moveTo>
                    <a:pt x="709" y="16023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D587A01B-3046-A5DF-FAD0-3ED7269F3166}"/>
                </a:ext>
              </a:extLst>
            </p:cNvPr>
            <p:cNvSpPr/>
            <p:nvPr/>
          </p:nvSpPr>
          <p:spPr>
            <a:xfrm>
              <a:off x="1406427" y="5242237"/>
              <a:ext cx="21258" cy="1228243"/>
            </a:xfrm>
            <a:custGeom>
              <a:avLst/>
              <a:gdLst>
                <a:gd name="connsiteX0" fmla="*/ 710 w 21258"/>
                <a:gd name="connsiteY0" fmla="*/ -95 h 1228243"/>
                <a:gd name="connsiteX1" fmla="*/ 710 w 21258"/>
                <a:gd name="connsiteY1" fmla="*/ 1228148 h 1228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28243">
                  <a:moveTo>
                    <a:pt x="710" y="-95"/>
                  </a:moveTo>
                  <a:lnTo>
                    <a:pt x="710" y="1228148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2B3681F7-7492-9627-6D30-6ECAB76105BD}"/>
                </a:ext>
              </a:extLst>
            </p:cNvPr>
            <p:cNvSpPr/>
            <p:nvPr/>
          </p:nvSpPr>
          <p:spPr>
            <a:xfrm>
              <a:off x="4323572" y="6470480"/>
              <a:ext cx="21258" cy="219147"/>
            </a:xfrm>
            <a:custGeom>
              <a:avLst/>
              <a:gdLst>
                <a:gd name="connsiteX0" fmla="*/ 709 w 21258"/>
                <a:gd name="connsiteY0" fmla="*/ -96 h 219147"/>
                <a:gd name="connsiteX1" fmla="*/ 709 w 21258"/>
                <a:gd name="connsiteY1" fmla="*/ 219052 h 2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19147">
                  <a:moveTo>
                    <a:pt x="709" y="-96"/>
                  </a:moveTo>
                  <a:lnTo>
                    <a:pt x="709" y="21905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EE02B95C-2546-9B68-34B7-37CC5045AA36}"/>
                </a:ext>
              </a:extLst>
            </p:cNvPr>
            <p:cNvSpPr/>
            <p:nvPr/>
          </p:nvSpPr>
          <p:spPr>
            <a:xfrm>
              <a:off x="4323572" y="6251333"/>
              <a:ext cx="21258" cy="219147"/>
            </a:xfrm>
            <a:custGeom>
              <a:avLst/>
              <a:gdLst>
                <a:gd name="connsiteX0" fmla="*/ 709 w 21258"/>
                <a:gd name="connsiteY0" fmla="*/ 219052 h 219147"/>
                <a:gd name="connsiteX1" fmla="*/ 709 w 21258"/>
                <a:gd name="connsiteY1" fmla="*/ -95 h 2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19147">
                  <a:moveTo>
                    <a:pt x="709" y="219052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1E91C3E5-7DFD-8E26-99F0-BACC2F8565EA}"/>
                </a:ext>
              </a:extLst>
            </p:cNvPr>
            <p:cNvSpPr/>
            <p:nvPr/>
          </p:nvSpPr>
          <p:spPr>
            <a:xfrm>
              <a:off x="4907128" y="6251333"/>
              <a:ext cx="21258" cy="149708"/>
            </a:xfrm>
            <a:custGeom>
              <a:avLst/>
              <a:gdLst>
                <a:gd name="connsiteX0" fmla="*/ 709 w 21258"/>
                <a:gd name="connsiteY0" fmla="*/ -95 h 149708"/>
                <a:gd name="connsiteX1" fmla="*/ 709 w 21258"/>
                <a:gd name="connsiteY1" fmla="*/ 149613 h 14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49708">
                  <a:moveTo>
                    <a:pt x="709" y="-95"/>
                  </a:moveTo>
                  <a:lnTo>
                    <a:pt x="709" y="149613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96BA9F7A-E538-AFD8-A06D-9D9BDF61F20B}"/>
                </a:ext>
              </a:extLst>
            </p:cNvPr>
            <p:cNvSpPr/>
            <p:nvPr/>
          </p:nvSpPr>
          <p:spPr>
            <a:xfrm>
              <a:off x="1406427" y="5242237"/>
              <a:ext cx="21258" cy="32914"/>
            </a:xfrm>
            <a:custGeom>
              <a:avLst/>
              <a:gdLst>
                <a:gd name="connsiteX0" fmla="*/ 710 w 21258"/>
                <a:gd name="connsiteY0" fmla="*/ -95 h 32914"/>
                <a:gd name="connsiteX1" fmla="*/ 710 w 21258"/>
                <a:gd name="connsiteY1" fmla="*/ 32819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914">
                  <a:moveTo>
                    <a:pt x="710" y="-95"/>
                  </a:moveTo>
                  <a:lnTo>
                    <a:pt x="710" y="32819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4A149EF-E42A-1AA0-DD57-74D626308475}"/>
                </a:ext>
              </a:extLst>
            </p:cNvPr>
            <p:cNvSpPr/>
            <p:nvPr/>
          </p:nvSpPr>
          <p:spPr>
            <a:xfrm>
              <a:off x="3740228" y="5275152"/>
              <a:ext cx="21258" cy="596921"/>
            </a:xfrm>
            <a:custGeom>
              <a:avLst/>
              <a:gdLst>
                <a:gd name="connsiteX0" fmla="*/ 709 w 21258"/>
                <a:gd name="connsiteY0" fmla="*/ -95 h 596921"/>
                <a:gd name="connsiteX1" fmla="*/ 709 w 21258"/>
                <a:gd name="connsiteY1" fmla="*/ 596826 h 596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596921">
                  <a:moveTo>
                    <a:pt x="709" y="-95"/>
                  </a:moveTo>
                  <a:lnTo>
                    <a:pt x="709" y="59682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70F2836-4E2E-81EF-DC9E-208A2C5FFE1C}"/>
                </a:ext>
              </a:extLst>
            </p:cNvPr>
            <p:cNvSpPr/>
            <p:nvPr/>
          </p:nvSpPr>
          <p:spPr>
            <a:xfrm>
              <a:off x="4907128" y="5872073"/>
              <a:ext cx="21258" cy="112121"/>
            </a:xfrm>
            <a:custGeom>
              <a:avLst/>
              <a:gdLst>
                <a:gd name="connsiteX0" fmla="*/ 709 w 21258"/>
                <a:gd name="connsiteY0" fmla="*/ -95 h 112121"/>
                <a:gd name="connsiteX1" fmla="*/ 709 w 21258"/>
                <a:gd name="connsiteY1" fmla="*/ 112026 h 11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2121">
                  <a:moveTo>
                    <a:pt x="709" y="-95"/>
                  </a:moveTo>
                  <a:lnTo>
                    <a:pt x="709" y="11202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480B51E8-0D2E-343F-E647-EFB7D2948222}"/>
                </a:ext>
              </a:extLst>
            </p:cNvPr>
            <p:cNvSpPr/>
            <p:nvPr/>
          </p:nvSpPr>
          <p:spPr>
            <a:xfrm>
              <a:off x="4907128" y="5791804"/>
              <a:ext cx="21258" cy="80269"/>
            </a:xfrm>
            <a:custGeom>
              <a:avLst/>
              <a:gdLst>
                <a:gd name="connsiteX0" fmla="*/ 709 w 21258"/>
                <a:gd name="connsiteY0" fmla="*/ 80174 h 80269"/>
                <a:gd name="connsiteX1" fmla="*/ 709 w 21258"/>
                <a:gd name="connsiteY1" fmla="*/ -95 h 8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80269">
                  <a:moveTo>
                    <a:pt x="709" y="80174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A1807AEE-A8C8-189F-A88B-19D1BB00D4B7}"/>
                </a:ext>
              </a:extLst>
            </p:cNvPr>
            <p:cNvSpPr/>
            <p:nvPr/>
          </p:nvSpPr>
          <p:spPr>
            <a:xfrm>
              <a:off x="3740228" y="5275152"/>
              <a:ext cx="21258" cy="131870"/>
            </a:xfrm>
            <a:custGeom>
              <a:avLst/>
              <a:gdLst>
                <a:gd name="connsiteX0" fmla="*/ 709 w 21258"/>
                <a:gd name="connsiteY0" fmla="*/ -95 h 131870"/>
                <a:gd name="connsiteX1" fmla="*/ 709 w 21258"/>
                <a:gd name="connsiteY1" fmla="*/ 131775 h 131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31870">
                  <a:moveTo>
                    <a:pt x="709" y="-95"/>
                  </a:moveTo>
                  <a:lnTo>
                    <a:pt x="709" y="13177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A876B42-DD19-1404-CC1D-9502717B748B}"/>
                </a:ext>
              </a:extLst>
            </p:cNvPr>
            <p:cNvSpPr/>
            <p:nvPr/>
          </p:nvSpPr>
          <p:spPr>
            <a:xfrm>
              <a:off x="4907128" y="5407022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BF084BFD-08C9-7975-ED0B-FE99E1CB5108}"/>
                </a:ext>
              </a:extLst>
            </p:cNvPr>
            <p:cNvSpPr/>
            <p:nvPr/>
          </p:nvSpPr>
          <p:spPr>
            <a:xfrm>
              <a:off x="4907128" y="5342892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ADBD4B6-75A2-680B-F115-033CB8BC458C}"/>
                </a:ext>
              </a:extLst>
            </p:cNvPr>
            <p:cNvSpPr/>
            <p:nvPr/>
          </p:nvSpPr>
          <p:spPr>
            <a:xfrm>
              <a:off x="3740228" y="4282195"/>
              <a:ext cx="21258" cy="992957"/>
            </a:xfrm>
            <a:custGeom>
              <a:avLst/>
              <a:gdLst>
                <a:gd name="connsiteX0" fmla="*/ 709 w 21258"/>
                <a:gd name="connsiteY0" fmla="*/ 992862 h 992957"/>
                <a:gd name="connsiteX1" fmla="*/ 709 w 21258"/>
                <a:gd name="connsiteY1" fmla="*/ -95 h 99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92957">
                  <a:moveTo>
                    <a:pt x="709" y="992862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246E4A7-7613-DB9E-3C4F-2E96DCE136C7}"/>
                </a:ext>
              </a:extLst>
            </p:cNvPr>
            <p:cNvSpPr/>
            <p:nvPr/>
          </p:nvSpPr>
          <p:spPr>
            <a:xfrm>
              <a:off x="4323572" y="4282195"/>
              <a:ext cx="21258" cy="868306"/>
            </a:xfrm>
            <a:custGeom>
              <a:avLst/>
              <a:gdLst>
                <a:gd name="connsiteX0" fmla="*/ 709 w 21258"/>
                <a:gd name="connsiteY0" fmla="*/ -95 h 868306"/>
                <a:gd name="connsiteX1" fmla="*/ 709 w 21258"/>
                <a:gd name="connsiteY1" fmla="*/ 868212 h 8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868306">
                  <a:moveTo>
                    <a:pt x="709" y="-95"/>
                  </a:moveTo>
                  <a:lnTo>
                    <a:pt x="709" y="86821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B1062F23-630A-9BD5-59E9-1602C0E5B67C}"/>
                </a:ext>
              </a:extLst>
            </p:cNvPr>
            <p:cNvSpPr/>
            <p:nvPr/>
          </p:nvSpPr>
          <p:spPr>
            <a:xfrm>
              <a:off x="4323572" y="4282195"/>
              <a:ext cx="21258" cy="643850"/>
            </a:xfrm>
            <a:custGeom>
              <a:avLst/>
              <a:gdLst>
                <a:gd name="connsiteX0" fmla="*/ 709 w 21258"/>
                <a:gd name="connsiteY0" fmla="*/ -95 h 643850"/>
                <a:gd name="connsiteX1" fmla="*/ 709 w 21258"/>
                <a:gd name="connsiteY1" fmla="*/ 643756 h 64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3850">
                  <a:moveTo>
                    <a:pt x="709" y="-95"/>
                  </a:moveTo>
                  <a:lnTo>
                    <a:pt x="709" y="643756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C34402C3-EF18-F622-82C7-0172514937A4}"/>
                </a:ext>
              </a:extLst>
            </p:cNvPr>
            <p:cNvSpPr/>
            <p:nvPr/>
          </p:nvSpPr>
          <p:spPr>
            <a:xfrm>
              <a:off x="4323572" y="4239936"/>
              <a:ext cx="21258" cy="42258"/>
            </a:xfrm>
            <a:custGeom>
              <a:avLst/>
              <a:gdLst>
                <a:gd name="connsiteX0" fmla="*/ 709 w 21258"/>
                <a:gd name="connsiteY0" fmla="*/ 42163 h 42258"/>
                <a:gd name="connsiteX1" fmla="*/ 709 w 21258"/>
                <a:gd name="connsiteY1" fmla="*/ -95 h 4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2258">
                  <a:moveTo>
                    <a:pt x="709" y="42163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4AB43CE8-0D9B-D2EC-5043-DBF87EE8B91A}"/>
                </a:ext>
              </a:extLst>
            </p:cNvPr>
            <p:cNvSpPr/>
            <p:nvPr/>
          </p:nvSpPr>
          <p:spPr>
            <a:xfrm>
              <a:off x="4907128" y="3932026"/>
              <a:ext cx="21258" cy="307910"/>
            </a:xfrm>
            <a:custGeom>
              <a:avLst/>
              <a:gdLst>
                <a:gd name="connsiteX0" fmla="*/ 709 w 21258"/>
                <a:gd name="connsiteY0" fmla="*/ 307815 h 307910"/>
                <a:gd name="connsiteX1" fmla="*/ 709 w 21258"/>
                <a:gd name="connsiteY1" fmla="*/ -95 h 30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07910">
                  <a:moveTo>
                    <a:pt x="709" y="30781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E89C838F-1B26-08C2-501B-377ECF9A755F}"/>
                </a:ext>
              </a:extLst>
            </p:cNvPr>
            <p:cNvSpPr/>
            <p:nvPr/>
          </p:nvSpPr>
          <p:spPr>
            <a:xfrm>
              <a:off x="1406427" y="2373364"/>
              <a:ext cx="21258" cy="2868873"/>
            </a:xfrm>
            <a:custGeom>
              <a:avLst/>
              <a:gdLst>
                <a:gd name="connsiteX0" fmla="*/ 710 w 21258"/>
                <a:gd name="connsiteY0" fmla="*/ 2868778 h 2868873"/>
                <a:gd name="connsiteX1" fmla="*/ 710 w 21258"/>
                <a:gd name="connsiteY1" fmla="*/ -95 h 2868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868873">
                  <a:moveTo>
                    <a:pt x="710" y="2868778"/>
                  </a:moveTo>
                  <a:lnTo>
                    <a:pt x="710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EC930E18-F47E-E420-9187-03C472F7E2D8}"/>
                </a:ext>
              </a:extLst>
            </p:cNvPr>
            <p:cNvSpPr/>
            <p:nvPr/>
          </p:nvSpPr>
          <p:spPr>
            <a:xfrm>
              <a:off x="1989984" y="2373364"/>
              <a:ext cx="21258" cy="986374"/>
            </a:xfrm>
            <a:custGeom>
              <a:avLst/>
              <a:gdLst>
                <a:gd name="connsiteX0" fmla="*/ 710 w 21258"/>
                <a:gd name="connsiteY0" fmla="*/ -95 h 986374"/>
                <a:gd name="connsiteX1" fmla="*/ 710 w 21258"/>
                <a:gd name="connsiteY1" fmla="*/ 986279 h 98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86374">
                  <a:moveTo>
                    <a:pt x="710" y="-95"/>
                  </a:moveTo>
                  <a:lnTo>
                    <a:pt x="710" y="986279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0C34D133-E56F-45D6-957F-5D420DA8F4B3}"/>
                </a:ext>
              </a:extLst>
            </p:cNvPr>
            <p:cNvSpPr/>
            <p:nvPr/>
          </p:nvSpPr>
          <p:spPr>
            <a:xfrm>
              <a:off x="3740228" y="3268427"/>
              <a:ext cx="21258" cy="91311"/>
            </a:xfrm>
            <a:custGeom>
              <a:avLst/>
              <a:gdLst>
                <a:gd name="connsiteX0" fmla="*/ 709 w 21258"/>
                <a:gd name="connsiteY0" fmla="*/ 91216 h 91311"/>
                <a:gd name="connsiteX1" fmla="*/ 709 w 21258"/>
                <a:gd name="connsiteY1" fmla="*/ -95 h 91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1311">
                  <a:moveTo>
                    <a:pt x="709" y="91216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F3742377-F0C4-6E54-2722-09288C8D4714}"/>
                </a:ext>
              </a:extLst>
            </p:cNvPr>
            <p:cNvSpPr/>
            <p:nvPr/>
          </p:nvSpPr>
          <p:spPr>
            <a:xfrm>
              <a:off x="4323572" y="3149722"/>
              <a:ext cx="21258" cy="118704"/>
            </a:xfrm>
            <a:custGeom>
              <a:avLst/>
              <a:gdLst>
                <a:gd name="connsiteX0" fmla="*/ 709 w 21258"/>
                <a:gd name="connsiteY0" fmla="*/ 118610 h 118704"/>
                <a:gd name="connsiteX1" fmla="*/ 709 w 21258"/>
                <a:gd name="connsiteY1" fmla="*/ -95 h 11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8704">
                  <a:moveTo>
                    <a:pt x="709" y="118610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3DB24369-CF2D-6B7D-7510-5EF7CB83B422}"/>
                </a:ext>
              </a:extLst>
            </p:cNvPr>
            <p:cNvSpPr/>
            <p:nvPr/>
          </p:nvSpPr>
          <p:spPr>
            <a:xfrm>
              <a:off x="4907128" y="3149722"/>
              <a:ext cx="21258" cy="77083"/>
            </a:xfrm>
            <a:custGeom>
              <a:avLst/>
              <a:gdLst>
                <a:gd name="connsiteX0" fmla="*/ 709 w 21258"/>
                <a:gd name="connsiteY0" fmla="*/ -95 h 77083"/>
                <a:gd name="connsiteX1" fmla="*/ 709 w 21258"/>
                <a:gd name="connsiteY1" fmla="*/ 76988 h 77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77083">
                  <a:moveTo>
                    <a:pt x="709" y="-95"/>
                  </a:moveTo>
                  <a:lnTo>
                    <a:pt x="709" y="76988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5D0BDE8-F2A9-A7EF-37CE-2BA0C7A5012E}"/>
                </a:ext>
              </a:extLst>
            </p:cNvPr>
            <p:cNvSpPr/>
            <p:nvPr/>
          </p:nvSpPr>
          <p:spPr>
            <a:xfrm>
              <a:off x="1989984" y="2373364"/>
              <a:ext cx="21258" cy="361635"/>
            </a:xfrm>
            <a:custGeom>
              <a:avLst/>
              <a:gdLst>
                <a:gd name="connsiteX0" fmla="*/ 710 w 21258"/>
                <a:gd name="connsiteY0" fmla="*/ -95 h 361635"/>
                <a:gd name="connsiteX1" fmla="*/ 710 w 21258"/>
                <a:gd name="connsiteY1" fmla="*/ 361540 h 361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61635">
                  <a:moveTo>
                    <a:pt x="710" y="-95"/>
                  </a:moveTo>
                  <a:lnTo>
                    <a:pt x="710" y="36154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4716B11-F478-C337-0AD8-1DCC5261DD6B}"/>
                </a:ext>
              </a:extLst>
            </p:cNvPr>
            <p:cNvSpPr/>
            <p:nvPr/>
          </p:nvSpPr>
          <p:spPr>
            <a:xfrm>
              <a:off x="4323572" y="2734999"/>
              <a:ext cx="21258" cy="117642"/>
            </a:xfrm>
            <a:custGeom>
              <a:avLst/>
              <a:gdLst>
                <a:gd name="connsiteX0" fmla="*/ 709 w 21258"/>
                <a:gd name="connsiteY0" fmla="*/ -95 h 117642"/>
                <a:gd name="connsiteX1" fmla="*/ 709 w 21258"/>
                <a:gd name="connsiteY1" fmla="*/ 117548 h 117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7642">
                  <a:moveTo>
                    <a:pt x="709" y="-95"/>
                  </a:moveTo>
                  <a:lnTo>
                    <a:pt x="709" y="117548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2CD4967-B401-34EA-C13E-8C7E4FA9AAE2}"/>
                </a:ext>
              </a:extLst>
            </p:cNvPr>
            <p:cNvSpPr/>
            <p:nvPr/>
          </p:nvSpPr>
          <p:spPr>
            <a:xfrm>
              <a:off x="4907128" y="2745829"/>
              <a:ext cx="21258" cy="106812"/>
            </a:xfrm>
            <a:custGeom>
              <a:avLst/>
              <a:gdLst>
                <a:gd name="connsiteX0" fmla="*/ 709 w 21258"/>
                <a:gd name="connsiteY0" fmla="*/ 106718 h 106812"/>
                <a:gd name="connsiteX1" fmla="*/ 709 w 21258"/>
                <a:gd name="connsiteY1" fmla="*/ -95 h 10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06812">
                  <a:moveTo>
                    <a:pt x="709" y="106718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071B9E9-0024-E438-568B-0C774962C359}"/>
                </a:ext>
              </a:extLst>
            </p:cNvPr>
            <p:cNvSpPr/>
            <p:nvPr/>
          </p:nvSpPr>
          <p:spPr>
            <a:xfrm>
              <a:off x="1989984" y="2373364"/>
              <a:ext cx="21258" cy="148009"/>
            </a:xfrm>
            <a:custGeom>
              <a:avLst/>
              <a:gdLst>
                <a:gd name="connsiteX0" fmla="*/ 710 w 21258"/>
                <a:gd name="connsiteY0" fmla="*/ -95 h 148009"/>
                <a:gd name="connsiteX1" fmla="*/ 710 w 21258"/>
                <a:gd name="connsiteY1" fmla="*/ 147914 h 14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48009">
                  <a:moveTo>
                    <a:pt x="710" y="-95"/>
                  </a:moveTo>
                  <a:lnTo>
                    <a:pt x="710" y="147914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2BB80C8-25EB-2B10-F723-FB48482A788A}"/>
                </a:ext>
              </a:extLst>
            </p:cNvPr>
            <p:cNvSpPr/>
            <p:nvPr/>
          </p:nvSpPr>
          <p:spPr>
            <a:xfrm>
              <a:off x="1989984" y="2361047"/>
              <a:ext cx="21258" cy="12316"/>
            </a:xfrm>
            <a:custGeom>
              <a:avLst/>
              <a:gdLst>
                <a:gd name="connsiteX0" fmla="*/ 710 w 21258"/>
                <a:gd name="connsiteY0" fmla="*/ 12221 h 12316"/>
                <a:gd name="connsiteX1" fmla="*/ 710 w 21258"/>
                <a:gd name="connsiteY1" fmla="*/ -95 h 12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316">
                  <a:moveTo>
                    <a:pt x="710" y="12221"/>
                  </a:moveTo>
                  <a:lnTo>
                    <a:pt x="710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F0E4EEB-751A-AA82-16D7-BAAC57D368FC}"/>
                </a:ext>
              </a:extLst>
            </p:cNvPr>
            <p:cNvSpPr/>
            <p:nvPr/>
          </p:nvSpPr>
          <p:spPr>
            <a:xfrm>
              <a:off x="4907128" y="2296917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CC5EE6C5-BBC8-8883-F197-D4E49CE2FC38}"/>
                </a:ext>
              </a:extLst>
            </p:cNvPr>
            <p:cNvSpPr/>
            <p:nvPr/>
          </p:nvSpPr>
          <p:spPr>
            <a:xfrm>
              <a:off x="1989984" y="2040396"/>
              <a:ext cx="21258" cy="332967"/>
            </a:xfrm>
            <a:custGeom>
              <a:avLst/>
              <a:gdLst>
                <a:gd name="connsiteX0" fmla="*/ 710 w 21258"/>
                <a:gd name="connsiteY0" fmla="*/ 332872 h 332967"/>
                <a:gd name="connsiteX1" fmla="*/ 710 w 21258"/>
                <a:gd name="connsiteY1" fmla="*/ -95 h 332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32967">
                  <a:moveTo>
                    <a:pt x="710" y="332872"/>
                  </a:moveTo>
                  <a:lnTo>
                    <a:pt x="710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8C37464-447A-24CC-7A4E-B510AF08B05A}"/>
                </a:ext>
              </a:extLst>
            </p:cNvPr>
            <p:cNvSpPr/>
            <p:nvPr/>
          </p:nvSpPr>
          <p:spPr>
            <a:xfrm>
              <a:off x="3740228" y="1912135"/>
              <a:ext cx="21258" cy="128260"/>
            </a:xfrm>
            <a:custGeom>
              <a:avLst/>
              <a:gdLst>
                <a:gd name="connsiteX0" fmla="*/ 709 w 21258"/>
                <a:gd name="connsiteY0" fmla="*/ 128165 h 128260"/>
                <a:gd name="connsiteX1" fmla="*/ 709 w 21258"/>
                <a:gd name="connsiteY1" fmla="*/ -95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12816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DA612575-CE6C-2725-4E37-8CD620911AD4}"/>
                </a:ext>
              </a:extLst>
            </p:cNvPr>
            <p:cNvSpPr/>
            <p:nvPr/>
          </p:nvSpPr>
          <p:spPr>
            <a:xfrm>
              <a:off x="4323572" y="1912135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1ACB1E59-ACD4-A02E-8646-C7AEFEC520B2}"/>
                </a:ext>
              </a:extLst>
            </p:cNvPr>
            <p:cNvSpPr/>
            <p:nvPr/>
          </p:nvSpPr>
          <p:spPr>
            <a:xfrm>
              <a:off x="4907128" y="1944200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3F74919-9F3E-FA82-CFEC-B140A167246B}"/>
                </a:ext>
              </a:extLst>
            </p:cNvPr>
            <p:cNvSpPr/>
            <p:nvPr/>
          </p:nvSpPr>
          <p:spPr>
            <a:xfrm>
              <a:off x="4907128" y="1880070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98EF8E54-E77D-68F2-C884-F449A83D9C7E}"/>
                </a:ext>
              </a:extLst>
            </p:cNvPr>
            <p:cNvSpPr/>
            <p:nvPr/>
          </p:nvSpPr>
          <p:spPr>
            <a:xfrm>
              <a:off x="4323572" y="1687679"/>
              <a:ext cx="21258" cy="224455"/>
            </a:xfrm>
            <a:custGeom>
              <a:avLst/>
              <a:gdLst>
                <a:gd name="connsiteX0" fmla="*/ 709 w 21258"/>
                <a:gd name="connsiteY0" fmla="*/ 224361 h 224455"/>
                <a:gd name="connsiteX1" fmla="*/ 709 w 21258"/>
                <a:gd name="connsiteY1" fmla="*/ -95 h 2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24455">
                  <a:moveTo>
                    <a:pt x="709" y="224361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0804E2DC-73EF-5130-4AEB-7539FFDD0901}"/>
                </a:ext>
              </a:extLst>
            </p:cNvPr>
            <p:cNvSpPr/>
            <p:nvPr/>
          </p:nvSpPr>
          <p:spPr>
            <a:xfrm>
              <a:off x="4907128" y="1687679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6AEE888-364E-BF93-C8A7-575C827F8E39}"/>
                </a:ext>
              </a:extLst>
            </p:cNvPr>
            <p:cNvSpPr/>
            <p:nvPr/>
          </p:nvSpPr>
          <p:spPr>
            <a:xfrm>
              <a:off x="4907128" y="1623549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1079C8-58A1-3B34-4BF2-4ADB94DB72CC}"/>
                </a:ext>
              </a:extLst>
            </p:cNvPr>
            <p:cNvSpPr/>
            <p:nvPr/>
          </p:nvSpPr>
          <p:spPr>
            <a:xfrm>
              <a:off x="1989984" y="1223266"/>
              <a:ext cx="21258" cy="1150097"/>
            </a:xfrm>
            <a:custGeom>
              <a:avLst/>
              <a:gdLst>
                <a:gd name="connsiteX0" fmla="*/ 710 w 21258"/>
                <a:gd name="connsiteY0" fmla="*/ 1150002 h 1150097"/>
                <a:gd name="connsiteX1" fmla="*/ 710 w 21258"/>
                <a:gd name="connsiteY1" fmla="*/ -95 h 1150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50097">
                  <a:moveTo>
                    <a:pt x="710" y="1150002"/>
                  </a:moveTo>
                  <a:lnTo>
                    <a:pt x="710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AA8AE36-7214-588E-4A13-ACCF557A0B64}"/>
                </a:ext>
              </a:extLst>
            </p:cNvPr>
            <p:cNvSpPr/>
            <p:nvPr/>
          </p:nvSpPr>
          <p:spPr>
            <a:xfrm>
              <a:off x="2573327" y="1223266"/>
              <a:ext cx="21258" cy="129746"/>
            </a:xfrm>
            <a:custGeom>
              <a:avLst/>
              <a:gdLst>
                <a:gd name="connsiteX0" fmla="*/ 710 w 21258"/>
                <a:gd name="connsiteY0" fmla="*/ -95 h 129746"/>
                <a:gd name="connsiteX1" fmla="*/ 710 w 21258"/>
                <a:gd name="connsiteY1" fmla="*/ 129652 h 1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9746">
                  <a:moveTo>
                    <a:pt x="710" y="-95"/>
                  </a:moveTo>
                  <a:lnTo>
                    <a:pt x="710" y="12965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3551A0D-135C-A973-CA7B-983717C5ECC2}"/>
                </a:ext>
              </a:extLst>
            </p:cNvPr>
            <p:cNvSpPr/>
            <p:nvPr/>
          </p:nvSpPr>
          <p:spPr>
            <a:xfrm>
              <a:off x="3156884" y="1242802"/>
              <a:ext cx="21258" cy="110210"/>
            </a:xfrm>
            <a:custGeom>
              <a:avLst/>
              <a:gdLst>
                <a:gd name="connsiteX0" fmla="*/ 709 w 21258"/>
                <a:gd name="connsiteY0" fmla="*/ 110115 h 110210"/>
                <a:gd name="connsiteX1" fmla="*/ 709 w 21258"/>
                <a:gd name="connsiteY1" fmla="*/ -95 h 11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0210">
                  <a:moveTo>
                    <a:pt x="709" y="11011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4B482473-46A6-8990-103B-19E76E44BC5D}"/>
                </a:ext>
              </a:extLst>
            </p:cNvPr>
            <p:cNvSpPr/>
            <p:nvPr/>
          </p:nvSpPr>
          <p:spPr>
            <a:xfrm>
              <a:off x="3740228" y="1242802"/>
              <a:ext cx="21258" cy="100017"/>
            </a:xfrm>
            <a:custGeom>
              <a:avLst/>
              <a:gdLst>
                <a:gd name="connsiteX0" fmla="*/ 709 w 21258"/>
                <a:gd name="connsiteY0" fmla="*/ -95 h 100017"/>
                <a:gd name="connsiteX1" fmla="*/ 709 w 21258"/>
                <a:gd name="connsiteY1" fmla="*/ 99922 h 10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00017">
                  <a:moveTo>
                    <a:pt x="709" y="-95"/>
                  </a:moveTo>
                  <a:lnTo>
                    <a:pt x="709" y="99922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7D6EEEF-DA2B-AECE-13DC-1C0B24D49313}"/>
                </a:ext>
              </a:extLst>
            </p:cNvPr>
            <p:cNvSpPr/>
            <p:nvPr/>
          </p:nvSpPr>
          <p:spPr>
            <a:xfrm>
              <a:off x="4323572" y="1286759"/>
              <a:ext cx="21258" cy="56060"/>
            </a:xfrm>
            <a:custGeom>
              <a:avLst/>
              <a:gdLst>
                <a:gd name="connsiteX0" fmla="*/ 709 w 21258"/>
                <a:gd name="connsiteY0" fmla="*/ 55966 h 56060"/>
                <a:gd name="connsiteX1" fmla="*/ 709 w 21258"/>
                <a:gd name="connsiteY1" fmla="*/ -95 h 5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56060">
                  <a:moveTo>
                    <a:pt x="709" y="55966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9403FD7-12D2-9AF7-283E-73C8C2E6983D}"/>
                </a:ext>
              </a:extLst>
            </p:cNvPr>
            <p:cNvSpPr/>
            <p:nvPr/>
          </p:nvSpPr>
          <p:spPr>
            <a:xfrm>
              <a:off x="4907128" y="1238768"/>
              <a:ext cx="21258" cy="47991"/>
            </a:xfrm>
            <a:custGeom>
              <a:avLst/>
              <a:gdLst>
                <a:gd name="connsiteX0" fmla="*/ 709 w 21258"/>
                <a:gd name="connsiteY0" fmla="*/ 47896 h 47991"/>
                <a:gd name="connsiteX1" fmla="*/ 709 w 21258"/>
                <a:gd name="connsiteY1" fmla="*/ -95 h 47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7991">
                  <a:moveTo>
                    <a:pt x="709" y="47896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19FE4B33-47CD-5A9B-0365-39A2EB938430}"/>
                </a:ext>
              </a:extLst>
            </p:cNvPr>
            <p:cNvSpPr/>
            <p:nvPr/>
          </p:nvSpPr>
          <p:spPr>
            <a:xfrm>
              <a:off x="2573327" y="789856"/>
              <a:ext cx="21258" cy="433410"/>
            </a:xfrm>
            <a:custGeom>
              <a:avLst/>
              <a:gdLst>
                <a:gd name="connsiteX0" fmla="*/ 710 w 21258"/>
                <a:gd name="connsiteY0" fmla="*/ 433315 h 433410"/>
                <a:gd name="connsiteX1" fmla="*/ 710 w 21258"/>
                <a:gd name="connsiteY1" fmla="*/ -95 h 43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33410">
                  <a:moveTo>
                    <a:pt x="710" y="433315"/>
                  </a:moveTo>
                  <a:lnTo>
                    <a:pt x="710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121CD6B-BFF0-C28C-F473-5BB9A1B08A50}"/>
                </a:ext>
              </a:extLst>
            </p:cNvPr>
            <p:cNvSpPr/>
            <p:nvPr/>
          </p:nvSpPr>
          <p:spPr>
            <a:xfrm>
              <a:off x="4323572" y="789856"/>
              <a:ext cx="21258" cy="160325"/>
            </a:xfrm>
            <a:custGeom>
              <a:avLst/>
              <a:gdLst>
                <a:gd name="connsiteX0" fmla="*/ 709 w 21258"/>
                <a:gd name="connsiteY0" fmla="*/ -95 h 160325"/>
                <a:gd name="connsiteX1" fmla="*/ 709 w 21258"/>
                <a:gd name="connsiteY1" fmla="*/ 160230 h 160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60325">
                  <a:moveTo>
                    <a:pt x="709" y="-95"/>
                  </a:moveTo>
                  <a:lnTo>
                    <a:pt x="709" y="160230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D03D77A-C85B-8B4F-F5CA-F72FBCDD04C1}"/>
                </a:ext>
              </a:extLst>
            </p:cNvPr>
            <p:cNvSpPr/>
            <p:nvPr/>
          </p:nvSpPr>
          <p:spPr>
            <a:xfrm>
              <a:off x="4907128" y="950181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12A8771-3564-F2FE-A896-98E1F72B8CCF}"/>
                </a:ext>
              </a:extLst>
            </p:cNvPr>
            <p:cNvSpPr/>
            <p:nvPr/>
          </p:nvSpPr>
          <p:spPr>
            <a:xfrm>
              <a:off x="4323572" y="597465"/>
              <a:ext cx="21258" cy="192390"/>
            </a:xfrm>
            <a:custGeom>
              <a:avLst/>
              <a:gdLst>
                <a:gd name="connsiteX0" fmla="*/ 709 w 21258"/>
                <a:gd name="connsiteY0" fmla="*/ 192296 h 192390"/>
                <a:gd name="connsiteX1" fmla="*/ 709 w 21258"/>
                <a:gd name="connsiteY1" fmla="*/ -95 h 19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92390">
                  <a:moveTo>
                    <a:pt x="709" y="192296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80E863D-8072-95F2-070E-0CA657DA8C2E}"/>
                </a:ext>
              </a:extLst>
            </p:cNvPr>
            <p:cNvSpPr/>
            <p:nvPr/>
          </p:nvSpPr>
          <p:spPr>
            <a:xfrm>
              <a:off x="4907128" y="597465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F0F66886-76FD-9513-988E-624A92AF79A0}"/>
                </a:ext>
              </a:extLst>
            </p:cNvPr>
            <p:cNvSpPr/>
            <p:nvPr/>
          </p:nvSpPr>
          <p:spPr>
            <a:xfrm>
              <a:off x="4907128" y="533335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2272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21BE1A2E-A301-029A-67E2-25B4829BCB7D}"/>
                </a:ext>
              </a:extLst>
            </p:cNvPr>
            <p:cNvSpPr/>
            <p:nvPr/>
          </p:nvSpPr>
          <p:spPr>
            <a:xfrm>
              <a:off x="1406427" y="6849953"/>
              <a:ext cx="4667388" cy="21235"/>
            </a:xfrm>
            <a:custGeom>
              <a:avLst/>
              <a:gdLst>
                <a:gd name="connsiteX0" fmla="*/ 710 w 4667388"/>
                <a:gd name="connsiteY0" fmla="*/ -95 h 21235"/>
                <a:gd name="connsiteX1" fmla="*/ 4668098 w 4667388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67388" h="21235">
                  <a:moveTo>
                    <a:pt x="710" y="-95"/>
                  </a:moveTo>
                  <a:lnTo>
                    <a:pt x="4668098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56A09EBF-50CC-423C-B5B1-CD5E68227D8B}"/>
                </a:ext>
              </a:extLst>
            </p:cNvPr>
            <p:cNvSpPr/>
            <p:nvPr/>
          </p:nvSpPr>
          <p:spPr>
            <a:xfrm>
              <a:off x="5490472" y="6785823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2F2AC692-D2B0-4349-7986-2BC80779CECC}"/>
                </a:ext>
              </a:extLst>
            </p:cNvPr>
            <p:cNvSpPr/>
            <p:nvPr/>
          </p:nvSpPr>
          <p:spPr>
            <a:xfrm>
              <a:off x="5490472" y="6721693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FD09B2B0-5903-BE1D-6DBE-12CAE9CB0543}"/>
                </a:ext>
              </a:extLst>
            </p:cNvPr>
            <p:cNvSpPr/>
            <p:nvPr/>
          </p:nvSpPr>
          <p:spPr>
            <a:xfrm>
              <a:off x="5490472" y="665756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1CDA5C2-F137-E2A5-32AA-E77B6D337B3B}"/>
                </a:ext>
              </a:extLst>
            </p:cNvPr>
            <p:cNvSpPr/>
            <p:nvPr/>
          </p:nvSpPr>
          <p:spPr>
            <a:xfrm>
              <a:off x="5490472" y="659343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2631C0FE-9F88-1054-1523-896370E8F99B}"/>
                </a:ext>
              </a:extLst>
            </p:cNvPr>
            <p:cNvSpPr/>
            <p:nvPr/>
          </p:nvSpPr>
          <p:spPr>
            <a:xfrm>
              <a:off x="5490472" y="652930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EF0F9AE3-E602-84FA-F7AE-86C999C0963B}"/>
                </a:ext>
              </a:extLst>
            </p:cNvPr>
            <p:cNvSpPr/>
            <p:nvPr/>
          </p:nvSpPr>
          <p:spPr>
            <a:xfrm>
              <a:off x="5490472" y="6465172"/>
              <a:ext cx="583343" cy="21235"/>
            </a:xfrm>
            <a:custGeom>
              <a:avLst/>
              <a:gdLst>
                <a:gd name="connsiteX0" fmla="*/ 709 w 583343"/>
                <a:gd name="connsiteY0" fmla="*/ -96 h 21235"/>
                <a:gd name="connsiteX1" fmla="*/ 584053 w 583343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6"/>
                  </a:moveTo>
                  <a:lnTo>
                    <a:pt x="584053" y="-9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AD02D49-7F53-398B-FFBE-10B81107F025}"/>
                </a:ext>
              </a:extLst>
            </p:cNvPr>
            <p:cNvSpPr/>
            <p:nvPr/>
          </p:nvSpPr>
          <p:spPr>
            <a:xfrm>
              <a:off x="5490472" y="640104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3A5E44-3C9D-E4B1-6FCE-3D12D3FF6D88}"/>
                </a:ext>
              </a:extLst>
            </p:cNvPr>
            <p:cNvSpPr/>
            <p:nvPr/>
          </p:nvSpPr>
          <p:spPr>
            <a:xfrm>
              <a:off x="5490472" y="633691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BB41249-CCD3-A3CC-533D-918812C448F2}"/>
                </a:ext>
              </a:extLst>
            </p:cNvPr>
            <p:cNvSpPr/>
            <p:nvPr/>
          </p:nvSpPr>
          <p:spPr>
            <a:xfrm>
              <a:off x="5490472" y="6272781"/>
              <a:ext cx="583343" cy="21235"/>
            </a:xfrm>
            <a:custGeom>
              <a:avLst/>
              <a:gdLst>
                <a:gd name="connsiteX0" fmla="*/ 709 w 583343"/>
                <a:gd name="connsiteY0" fmla="*/ -96 h 21235"/>
                <a:gd name="connsiteX1" fmla="*/ 584053 w 583343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6"/>
                  </a:moveTo>
                  <a:lnTo>
                    <a:pt x="584053" y="-9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6B794543-4CCE-A693-F997-5232D218CAB1}"/>
                </a:ext>
              </a:extLst>
            </p:cNvPr>
            <p:cNvSpPr/>
            <p:nvPr/>
          </p:nvSpPr>
          <p:spPr>
            <a:xfrm>
              <a:off x="4907128" y="6208651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02C63CE-956E-B56B-239D-1BEB085B05AF}"/>
                </a:ext>
              </a:extLst>
            </p:cNvPr>
            <p:cNvSpPr/>
            <p:nvPr/>
          </p:nvSpPr>
          <p:spPr>
            <a:xfrm>
              <a:off x="4907128" y="614452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CE9C117-DE00-F432-51DF-18B1BFDD30ED}"/>
                </a:ext>
              </a:extLst>
            </p:cNvPr>
            <p:cNvSpPr/>
            <p:nvPr/>
          </p:nvSpPr>
          <p:spPr>
            <a:xfrm>
              <a:off x="4907128" y="608039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717304B4-B820-5AFF-F6AA-EC7F9EF53DB3}"/>
                </a:ext>
              </a:extLst>
            </p:cNvPr>
            <p:cNvSpPr/>
            <p:nvPr/>
          </p:nvSpPr>
          <p:spPr>
            <a:xfrm>
              <a:off x="5490472" y="601626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B5BFDF21-4AE7-2610-4D23-C222EA1053F7}"/>
                </a:ext>
              </a:extLst>
            </p:cNvPr>
            <p:cNvSpPr/>
            <p:nvPr/>
          </p:nvSpPr>
          <p:spPr>
            <a:xfrm>
              <a:off x="5490472" y="595213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722F1B75-0619-A63E-D690-1A01B8DD3E8E}"/>
                </a:ext>
              </a:extLst>
            </p:cNvPr>
            <p:cNvSpPr/>
            <p:nvPr/>
          </p:nvSpPr>
          <p:spPr>
            <a:xfrm>
              <a:off x="5490472" y="588799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400004C4-4E0C-8CE3-1651-AFE2118F82C1}"/>
                </a:ext>
              </a:extLst>
            </p:cNvPr>
            <p:cNvSpPr/>
            <p:nvPr/>
          </p:nvSpPr>
          <p:spPr>
            <a:xfrm>
              <a:off x="5490472" y="582386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E141B8DC-F30D-DFEE-3DE2-C8DB2669A463}"/>
                </a:ext>
              </a:extLst>
            </p:cNvPr>
            <p:cNvSpPr/>
            <p:nvPr/>
          </p:nvSpPr>
          <p:spPr>
            <a:xfrm>
              <a:off x="5490472" y="575973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5F19531-BBAA-237D-C83E-9DE4898FEDB9}"/>
                </a:ext>
              </a:extLst>
            </p:cNvPr>
            <p:cNvSpPr/>
            <p:nvPr/>
          </p:nvSpPr>
          <p:spPr>
            <a:xfrm>
              <a:off x="5490472" y="569560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5A88FDF-19CD-DA97-B4C7-3768ECC2337F}"/>
                </a:ext>
              </a:extLst>
            </p:cNvPr>
            <p:cNvSpPr/>
            <p:nvPr/>
          </p:nvSpPr>
          <p:spPr>
            <a:xfrm>
              <a:off x="4907128" y="5631478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1C28D2E-478C-5514-DC3A-1F8BAF29B912}"/>
                </a:ext>
              </a:extLst>
            </p:cNvPr>
            <p:cNvSpPr/>
            <p:nvPr/>
          </p:nvSpPr>
          <p:spPr>
            <a:xfrm>
              <a:off x="3740228" y="5567348"/>
              <a:ext cx="2333587" cy="21235"/>
            </a:xfrm>
            <a:custGeom>
              <a:avLst/>
              <a:gdLst>
                <a:gd name="connsiteX0" fmla="*/ 709 w 2333587"/>
                <a:gd name="connsiteY0" fmla="*/ -96 h 21235"/>
                <a:gd name="connsiteX1" fmla="*/ 2334297 w 2333587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09" y="-96"/>
                  </a:moveTo>
                  <a:lnTo>
                    <a:pt x="2334297" y="-9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1FEEAEA-C622-1020-0270-9D30C7C8A0E7}"/>
                </a:ext>
              </a:extLst>
            </p:cNvPr>
            <p:cNvSpPr/>
            <p:nvPr/>
          </p:nvSpPr>
          <p:spPr>
            <a:xfrm>
              <a:off x="5490472" y="5503218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14CD173-EC02-11BA-FC1E-8AE1936B97D6}"/>
                </a:ext>
              </a:extLst>
            </p:cNvPr>
            <p:cNvSpPr/>
            <p:nvPr/>
          </p:nvSpPr>
          <p:spPr>
            <a:xfrm>
              <a:off x="5490472" y="543908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C8D1457-3B52-3A19-F21F-C95EF9EBB363}"/>
                </a:ext>
              </a:extLst>
            </p:cNvPr>
            <p:cNvSpPr/>
            <p:nvPr/>
          </p:nvSpPr>
          <p:spPr>
            <a:xfrm>
              <a:off x="5490472" y="537495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E282AA4B-CED2-509F-B418-44A34608294F}"/>
                </a:ext>
              </a:extLst>
            </p:cNvPr>
            <p:cNvSpPr/>
            <p:nvPr/>
          </p:nvSpPr>
          <p:spPr>
            <a:xfrm>
              <a:off x="5490472" y="531082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E189306-0D79-BCB7-DCAD-BDE3D4A5FEFC}"/>
                </a:ext>
              </a:extLst>
            </p:cNvPr>
            <p:cNvSpPr/>
            <p:nvPr/>
          </p:nvSpPr>
          <p:spPr>
            <a:xfrm>
              <a:off x="3740228" y="5246697"/>
              <a:ext cx="2333587" cy="21235"/>
            </a:xfrm>
            <a:custGeom>
              <a:avLst/>
              <a:gdLst>
                <a:gd name="connsiteX0" fmla="*/ 709 w 2333587"/>
                <a:gd name="connsiteY0" fmla="*/ -95 h 21235"/>
                <a:gd name="connsiteX1" fmla="*/ 2334297 w 23335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09" y="-95"/>
                  </a:moveTo>
                  <a:lnTo>
                    <a:pt x="23342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81A9C559-2453-C76C-37BD-BF3D7853A313}"/>
                </a:ext>
              </a:extLst>
            </p:cNvPr>
            <p:cNvSpPr/>
            <p:nvPr/>
          </p:nvSpPr>
          <p:spPr>
            <a:xfrm>
              <a:off x="5490472" y="518256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18372A32-494A-A9D5-A62B-9CC470A3D7F1}"/>
                </a:ext>
              </a:extLst>
            </p:cNvPr>
            <p:cNvSpPr/>
            <p:nvPr/>
          </p:nvSpPr>
          <p:spPr>
            <a:xfrm>
              <a:off x="5490472" y="511843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44CA381F-57D8-EB21-684C-CCE5106354BA}"/>
                </a:ext>
              </a:extLst>
            </p:cNvPr>
            <p:cNvSpPr/>
            <p:nvPr/>
          </p:nvSpPr>
          <p:spPr>
            <a:xfrm>
              <a:off x="5490472" y="505430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5CEB47F-0EE0-5FC4-BF75-188B7C51856D}"/>
                </a:ext>
              </a:extLst>
            </p:cNvPr>
            <p:cNvSpPr/>
            <p:nvPr/>
          </p:nvSpPr>
          <p:spPr>
            <a:xfrm>
              <a:off x="5490472" y="499017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2220233-9EE4-3207-F8A3-D06F753A20E4}"/>
                </a:ext>
              </a:extLst>
            </p:cNvPr>
            <p:cNvSpPr/>
            <p:nvPr/>
          </p:nvSpPr>
          <p:spPr>
            <a:xfrm>
              <a:off x="5490472" y="492604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0A5D893B-3A84-50E7-3F57-503BEAC9B632}"/>
                </a:ext>
              </a:extLst>
            </p:cNvPr>
            <p:cNvSpPr/>
            <p:nvPr/>
          </p:nvSpPr>
          <p:spPr>
            <a:xfrm>
              <a:off x="5490472" y="4861915"/>
              <a:ext cx="583343" cy="21235"/>
            </a:xfrm>
            <a:custGeom>
              <a:avLst/>
              <a:gdLst>
                <a:gd name="connsiteX0" fmla="*/ 709 w 583343"/>
                <a:gd name="connsiteY0" fmla="*/ -96 h 21235"/>
                <a:gd name="connsiteX1" fmla="*/ 584053 w 583343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6"/>
                  </a:moveTo>
                  <a:lnTo>
                    <a:pt x="584053" y="-9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2E3583-71EE-945F-ADFC-65248EF58E9A}"/>
                </a:ext>
              </a:extLst>
            </p:cNvPr>
            <p:cNvSpPr/>
            <p:nvPr/>
          </p:nvSpPr>
          <p:spPr>
            <a:xfrm>
              <a:off x="5490472" y="479778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1074597C-E8D6-9E93-57DB-EAD54CA32BE1}"/>
                </a:ext>
              </a:extLst>
            </p:cNvPr>
            <p:cNvSpPr/>
            <p:nvPr/>
          </p:nvSpPr>
          <p:spPr>
            <a:xfrm>
              <a:off x="4907128" y="4733655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C3CBFFE5-6D55-3AD5-BFCB-3C18166023E1}"/>
                </a:ext>
              </a:extLst>
            </p:cNvPr>
            <p:cNvSpPr/>
            <p:nvPr/>
          </p:nvSpPr>
          <p:spPr>
            <a:xfrm>
              <a:off x="4907128" y="4669524"/>
              <a:ext cx="1166687" cy="21235"/>
            </a:xfrm>
            <a:custGeom>
              <a:avLst/>
              <a:gdLst>
                <a:gd name="connsiteX0" fmla="*/ 709 w 1166687"/>
                <a:gd name="connsiteY0" fmla="*/ -96 h 21235"/>
                <a:gd name="connsiteX1" fmla="*/ 1167397 w 1166687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6"/>
                  </a:moveTo>
                  <a:lnTo>
                    <a:pt x="1167397" y="-9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ED4A7EEE-61C4-8172-1D57-BC189150EBD9}"/>
                </a:ext>
              </a:extLst>
            </p:cNvPr>
            <p:cNvSpPr/>
            <p:nvPr/>
          </p:nvSpPr>
          <p:spPr>
            <a:xfrm>
              <a:off x="4907128" y="4605394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1A6F76E-9D21-9FCD-2F0A-220C0923EBED}"/>
                </a:ext>
              </a:extLst>
            </p:cNvPr>
            <p:cNvSpPr/>
            <p:nvPr/>
          </p:nvSpPr>
          <p:spPr>
            <a:xfrm>
              <a:off x="4907128" y="4541264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B6F7B631-1A05-363B-E620-309D2A564DFD}"/>
                </a:ext>
              </a:extLst>
            </p:cNvPr>
            <p:cNvSpPr/>
            <p:nvPr/>
          </p:nvSpPr>
          <p:spPr>
            <a:xfrm>
              <a:off x="4907128" y="4477134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EA01746-0009-862B-D3C5-E0097C23539E}"/>
                </a:ext>
              </a:extLst>
            </p:cNvPr>
            <p:cNvSpPr/>
            <p:nvPr/>
          </p:nvSpPr>
          <p:spPr>
            <a:xfrm>
              <a:off x="4907128" y="4413003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D64A365-CE08-9A92-3FA1-8DC2A126D899}"/>
                </a:ext>
              </a:extLst>
            </p:cNvPr>
            <p:cNvSpPr/>
            <p:nvPr/>
          </p:nvSpPr>
          <p:spPr>
            <a:xfrm>
              <a:off x="4907128" y="4348873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80F4756D-E6F9-771A-840D-35DDB0C4A3D1}"/>
                </a:ext>
              </a:extLst>
            </p:cNvPr>
            <p:cNvSpPr/>
            <p:nvPr/>
          </p:nvSpPr>
          <p:spPr>
            <a:xfrm>
              <a:off x="4907128" y="4284743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49E8BE8C-ED30-6A27-8FAA-06F93A9FC26D}"/>
                </a:ext>
              </a:extLst>
            </p:cNvPr>
            <p:cNvSpPr/>
            <p:nvPr/>
          </p:nvSpPr>
          <p:spPr>
            <a:xfrm>
              <a:off x="4907128" y="4220612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1798D9E0-7EE0-1CCB-5ECC-F37DEC94C8F3}"/>
                </a:ext>
              </a:extLst>
            </p:cNvPr>
            <p:cNvSpPr/>
            <p:nvPr/>
          </p:nvSpPr>
          <p:spPr>
            <a:xfrm>
              <a:off x="4907128" y="4156482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56C3C51-8F58-8BFF-3A8E-BAA20E7B2641}"/>
                </a:ext>
              </a:extLst>
            </p:cNvPr>
            <p:cNvSpPr/>
            <p:nvPr/>
          </p:nvSpPr>
          <p:spPr>
            <a:xfrm>
              <a:off x="4907128" y="4092352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CB3885B-3014-3821-9793-C77392403AC9}"/>
                </a:ext>
              </a:extLst>
            </p:cNvPr>
            <p:cNvSpPr/>
            <p:nvPr/>
          </p:nvSpPr>
          <p:spPr>
            <a:xfrm>
              <a:off x="5490472" y="402822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5C2938E-0222-ADEE-039D-A7BC67F272CC}"/>
                </a:ext>
              </a:extLst>
            </p:cNvPr>
            <p:cNvSpPr/>
            <p:nvPr/>
          </p:nvSpPr>
          <p:spPr>
            <a:xfrm>
              <a:off x="5490472" y="3964091"/>
              <a:ext cx="583343" cy="21235"/>
            </a:xfrm>
            <a:custGeom>
              <a:avLst/>
              <a:gdLst>
                <a:gd name="connsiteX0" fmla="*/ 709 w 583343"/>
                <a:gd name="connsiteY0" fmla="*/ -96 h 21235"/>
                <a:gd name="connsiteX1" fmla="*/ 584053 w 583343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6"/>
                  </a:moveTo>
                  <a:lnTo>
                    <a:pt x="584053" y="-9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E12EEB70-AE91-EE8B-7BCD-627AF1F859C8}"/>
                </a:ext>
              </a:extLst>
            </p:cNvPr>
            <p:cNvSpPr/>
            <p:nvPr/>
          </p:nvSpPr>
          <p:spPr>
            <a:xfrm>
              <a:off x="5490472" y="389996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27FDD991-3D66-F192-B62E-8C6EA10F7E33}"/>
                </a:ext>
              </a:extLst>
            </p:cNvPr>
            <p:cNvSpPr/>
            <p:nvPr/>
          </p:nvSpPr>
          <p:spPr>
            <a:xfrm>
              <a:off x="5490472" y="383583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8B1FF82-7BE1-80F4-F1B5-C03E325E5862}"/>
                </a:ext>
              </a:extLst>
            </p:cNvPr>
            <p:cNvSpPr/>
            <p:nvPr/>
          </p:nvSpPr>
          <p:spPr>
            <a:xfrm>
              <a:off x="4907128" y="3771701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47EA4089-0B6F-026D-E4D4-5F087D49E51C}"/>
                </a:ext>
              </a:extLst>
            </p:cNvPr>
            <p:cNvSpPr/>
            <p:nvPr/>
          </p:nvSpPr>
          <p:spPr>
            <a:xfrm>
              <a:off x="4907128" y="370757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839FD7E-00CE-0252-8807-C215D38A0312}"/>
                </a:ext>
              </a:extLst>
            </p:cNvPr>
            <p:cNvSpPr/>
            <p:nvPr/>
          </p:nvSpPr>
          <p:spPr>
            <a:xfrm>
              <a:off x="4907128" y="364344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6F7B525D-474F-4289-03D4-12F2E816CBE1}"/>
                </a:ext>
              </a:extLst>
            </p:cNvPr>
            <p:cNvSpPr/>
            <p:nvPr/>
          </p:nvSpPr>
          <p:spPr>
            <a:xfrm>
              <a:off x="4323572" y="3579310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8409167-9A86-A675-0B54-C240544194F2}"/>
                </a:ext>
              </a:extLst>
            </p:cNvPr>
            <p:cNvSpPr/>
            <p:nvPr/>
          </p:nvSpPr>
          <p:spPr>
            <a:xfrm>
              <a:off x="4323572" y="3515180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71FA928-E298-EE5E-8ADE-F1E526AAA6C1}"/>
                </a:ext>
              </a:extLst>
            </p:cNvPr>
            <p:cNvSpPr/>
            <p:nvPr/>
          </p:nvSpPr>
          <p:spPr>
            <a:xfrm>
              <a:off x="3740228" y="3451049"/>
              <a:ext cx="2333587" cy="21235"/>
            </a:xfrm>
            <a:custGeom>
              <a:avLst/>
              <a:gdLst>
                <a:gd name="connsiteX0" fmla="*/ 709 w 2333587"/>
                <a:gd name="connsiteY0" fmla="*/ -95 h 21235"/>
                <a:gd name="connsiteX1" fmla="*/ 2334297 w 23335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09" y="-95"/>
                  </a:moveTo>
                  <a:lnTo>
                    <a:pt x="23342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499AC95-67D5-D097-494F-AEF1D5B3AA72}"/>
                </a:ext>
              </a:extLst>
            </p:cNvPr>
            <p:cNvSpPr/>
            <p:nvPr/>
          </p:nvSpPr>
          <p:spPr>
            <a:xfrm>
              <a:off x="4323572" y="3386919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9FDAE490-C315-E7A1-D66B-F9B38272A763}"/>
                </a:ext>
              </a:extLst>
            </p:cNvPr>
            <p:cNvSpPr/>
            <p:nvPr/>
          </p:nvSpPr>
          <p:spPr>
            <a:xfrm>
              <a:off x="4907128" y="3322789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CB2400B-AABA-0A61-F3A7-5E64C0A3C071}"/>
                </a:ext>
              </a:extLst>
            </p:cNvPr>
            <p:cNvSpPr/>
            <p:nvPr/>
          </p:nvSpPr>
          <p:spPr>
            <a:xfrm>
              <a:off x="5490472" y="325865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510BCB2-E6E6-2D62-C715-E7E8097EFEE9}"/>
                </a:ext>
              </a:extLst>
            </p:cNvPr>
            <p:cNvSpPr/>
            <p:nvPr/>
          </p:nvSpPr>
          <p:spPr>
            <a:xfrm>
              <a:off x="5490472" y="319474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AD45031-9989-6DE7-9359-EDCC515F93E0}"/>
                </a:ext>
              </a:extLst>
            </p:cNvPr>
            <p:cNvSpPr/>
            <p:nvPr/>
          </p:nvSpPr>
          <p:spPr>
            <a:xfrm>
              <a:off x="4907128" y="313061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C7F66A01-A86B-3CE9-F7B8-B3ACE51A33F2}"/>
                </a:ext>
              </a:extLst>
            </p:cNvPr>
            <p:cNvSpPr/>
            <p:nvPr/>
          </p:nvSpPr>
          <p:spPr>
            <a:xfrm>
              <a:off x="4907128" y="306648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9F805DE0-CE42-05A2-99CA-84E72A7B3597}"/>
                </a:ext>
              </a:extLst>
            </p:cNvPr>
            <p:cNvSpPr/>
            <p:nvPr/>
          </p:nvSpPr>
          <p:spPr>
            <a:xfrm>
              <a:off x="4907128" y="300235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AE98B08-DF15-92FC-A8C2-5503902AA0A3}"/>
                </a:ext>
              </a:extLst>
            </p:cNvPr>
            <p:cNvSpPr/>
            <p:nvPr/>
          </p:nvSpPr>
          <p:spPr>
            <a:xfrm>
              <a:off x="4907128" y="2938220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B6E1EBA8-A249-C8FA-B6B4-2ECB578CF59A}"/>
                </a:ext>
              </a:extLst>
            </p:cNvPr>
            <p:cNvSpPr/>
            <p:nvPr/>
          </p:nvSpPr>
          <p:spPr>
            <a:xfrm>
              <a:off x="4907128" y="2874089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7D07C6F-ED98-6CA2-74EB-0FD8390F3DA0}"/>
                </a:ext>
              </a:extLst>
            </p:cNvPr>
            <p:cNvSpPr/>
            <p:nvPr/>
          </p:nvSpPr>
          <p:spPr>
            <a:xfrm>
              <a:off x="5490472" y="280995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63467F72-EF45-CDF0-47D4-458E6B0822C9}"/>
                </a:ext>
              </a:extLst>
            </p:cNvPr>
            <p:cNvSpPr/>
            <p:nvPr/>
          </p:nvSpPr>
          <p:spPr>
            <a:xfrm>
              <a:off x="5490472" y="274582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C4AEC46-7627-BE69-1A19-CD6F44EB3606}"/>
                </a:ext>
              </a:extLst>
            </p:cNvPr>
            <p:cNvSpPr/>
            <p:nvPr/>
          </p:nvSpPr>
          <p:spPr>
            <a:xfrm>
              <a:off x="5490472" y="268169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035FE013-669D-0D00-A208-7C184A8B94C2}"/>
                </a:ext>
              </a:extLst>
            </p:cNvPr>
            <p:cNvSpPr/>
            <p:nvPr/>
          </p:nvSpPr>
          <p:spPr>
            <a:xfrm>
              <a:off x="4323572" y="2617568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B0CC62B-AF28-D5D2-79EA-F39BA1E65F1B}"/>
                </a:ext>
              </a:extLst>
            </p:cNvPr>
            <p:cNvSpPr/>
            <p:nvPr/>
          </p:nvSpPr>
          <p:spPr>
            <a:xfrm>
              <a:off x="5490472" y="2553438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F3E0E37-ADB9-511E-F2BD-D47FBB612773}"/>
                </a:ext>
              </a:extLst>
            </p:cNvPr>
            <p:cNvSpPr/>
            <p:nvPr/>
          </p:nvSpPr>
          <p:spPr>
            <a:xfrm>
              <a:off x="5490472" y="2489308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C4D89FA-A21B-7084-D7E4-BCF68D0F4EDE}"/>
                </a:ext>
              </a:extLst>
            </p:cNvPr>
            <p:cNvSpPr/>
            <p:nvPr/>
          </p:nvSpPr>
          <p:spPr>
            <a:xfrm>
              <a:off x="4907128" y="2425177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9A9FFF7B-9061-9AB9-E54E-F99813CEC9D4}"/>
                </a:ext>
              </a:extLst>
            </p:cNvPr>
            <p:cNvSpPr/>
            <p:nvPr/>
          </p:nvSpPr>
          <p:spPr>
            <a:xfrm>
              <a:off x="5490472" y="236104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E8BE8BA7-27F7-B76F-8852-0B2C2D2A1DF7}"/>
                </a:ext>
              </a:extLst>
            </p:cNvPr>
            <p:cNvSpPr/>
            <p:nvPr/>
          </p:nvSpPr>
          <p:spPr>
            <a:xfrm>
              <a:off x="5490472" y="229691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E2B2D774-7B2A-BEA8-EED3-7E6EF5B42101}"/>
                </a:ext>
              </a:extLst>
            </p:cNvPr>
            <p:cNvSpPr/>
            <p:nvPr/>
          </p:nvSpPr>
          <p:spPr>
            <a:xfrm>
              <a:off x="5490472" y="223278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62F39BE-F6F8-630E-FD6F-D20454E2BFB8}"/>
                </a:ext>
              </a:extLst>
            </p:cNvPr>
            <p:cNvSpPr/>
            <p:nvPr/>
          </p:nvSpPr>
          <p:spPr>
            <a:xfrm>
              <a:off x="3740228" y="2168656"/>
              <a:ext cx="2333587" cy="21235"/>
            </a:xfrm>
            <a:custGeom>
              <a:avLst/>
              <a:gdLst>
                <a:gd name="connsiteX0" fmla="*/ 709 w 2333587"/>
                <a:gd name="connsiteY0" fmla="*/ -95 h 21235"/>
                <a:gd name="connsiteX1" fmla="*/ 2334297 w 23335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09" y="-95"/>
                  </a:moveTo>
                  <a:lnTo>
                    <a:pt x="23342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C41015A1-89DF-F346-D75F-93A8E8684B40}"/>
                </a:ext>
              </a:extLst>
            </p:cNvPr>
            <p:cNvSpPr/>
            <p:nvPr/>
          </p:nvSpPr>
          <p:spPr>
            <a:xfrm>
              <a:off x="4323572" y="2104526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19D2B85-E4C8-2139-6C5F-870F3DBB69DE}"/>
                </a:ext>
              </a:extLst>
            </p:cNvPr>
            <p:cNvSpPr/>
            <p:nvPr/>
          </p:nvSpPr>
          <p:spPr>
            <a:xfrm>
              <a:off x="5490472" y="204039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D578CC58-E711-0220-82B2-F95F7DE2191C}"/>
                </a:ext>
              </a:extLst>
            </p:cNvPr>
            <p:cNvSpPr/>
            <p:nvPr/>
          </p:nvSpPr>
          <p:spPr>
            <a:xfrm>
              <a:off x="5490472" y="197626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1D99416-0EF7-E29B-59E9-E003223C7AA4}"/>
                </a:ext>
              </a:extLst>
            </p:cNvPr>
            <p:cNvSpPr/>
            <p:nvPr/>
          </p:nvSpPr>
          <p:spPr>
            <a:xfrm>
              <a:off x="5490472" y="191213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5A71BAF8-C1B9-B075-6BE0-3B1E35A96679}"/>
                </a:ext>
              </a:extLst>
            </p:cNvPr>
            <p:cNvSpPr/>
            <p:nvPr/>
          </p:nvSpPr>
          <p:spPr>
            <a:xfrm>
              <a:off x="5490472" y="184800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14CC0AC-B25E-651E-8076-73E6A0995817}"/>
                </a:ext>
              </a:extLst>
            </p:cNvPr>
            <p:cNvSpPr/>
            <p:nvPr/>
          </p:nvSpPr>
          <p:spPr>
            <a:xfrm>
              <a:off x="5490472" y="178387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755B9C2E-3A6D-C5C5-03DA-F48F381E8940}"/>
                </a:ext>
              </a:extLst>
            </p:cNvPr>
            <p:cNvSpPr/>
            <p:nvPr/>
          </p:nvSpPr>
          <p:spPr>
            <a:xfrm>
              <a:off x="5490472" y="171974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78650A34-7815-B4EE-08B1-D53AC9AC0461}"/>
                </a:ext>
              </a:extLst>
            </p:cNvPr>
            <p:cNvSpPr/>
            <p:nvPr/>
          </p:nvSpPr>
          <p:spPr>
            <a:xfrm>
              <a:off x="5490472" y="1655614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E0DAF1A6-7AA5-2550-3BF9-F56F63AF9D08}"/>
                </a:ext>
              </a:extLst>
            </p:cNvPr>
            <p:cNvSpPr/>
            <p:nvPr/>
          </p:nvSpPr>
          <p:spPr>
            <a:xfrm>
              <a:off x="5490472" y="1591484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8E5005F3-C602-0AE8-C802-6ADAD895FED3}"/>
                </a:ext>
              </a:extLst>
            </p:cNvPr>
            <p:cNvSpPr/>
            <p:nvPr/>
          </p:nvSpPr>
          <p:spPr>
            <a:xfrm>
              <a:off x="2573327" y="1527354"/>
              <a:ext cx="3500488" cy="21235"/>
            </a:xfrm>
            <a:custGeom>
              <a:avLst/>
              <a:gdLst>
                <a:gd name="connsiteX0" fmla="*/ 710 w 3500488"/>
                <a:gd name="connsiteY0" fmla="*/ -95 h 21235"/>
                <a:gd name="connsiteX1" fmla="*/ 3501198 w 3500488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00488" h="21235">
                  <a:moveTo>
                    <a:pt x="710" y="-95"/>
                  </a:moveTo>
                  <a:lnTo>
                    <a:pt x="3501198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6A58521C-D0E4-C05D-062A-D8263A43BF97}"/>
                </a:ext>
              </a:extLst>
            </p:cNvPr>
            <p:cNvSpPr/>
            <p:nvPr/>
          </p:nvSpPr>
          <p:spPr>
            <a:xfrm>
              <a:off x="3156884" y="1463224"/>
              <a:ext cx="2916931" cy="21235"/>
            </a:xfrm>
            <a:custGeom>
              <a:avLst/>
              <a:gdLst>
                <a:gd name="connsiteX0" fmla="*/ 709 w 2916931"/>
                <a:gd name="connsiteY0" fmla="*/ -95 h 21235"/>
                <a:gd name="connsiteX1" fmla="*/ 2917641 w 2916931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16931" h="21235">
                  <a:moveTo>
                    <a:pt x="709" y="-95"/>
                  </a:moveTo>
                  <a:lnTo>
                    <a:pt x="2917641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C10CF245-32BE-87FA-96D7-3303407580FF}"/>
                </a:ext>
              </a:extLst>
            </p:cNvPr>
            <p:cNvSpPr/>
            <p:nvPr/>
          </p:nvSpPr>
          <p:spPr>
            <a:xfrm>
              <a:off x="4323572" y="1399093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1A36A4F-87F2-33B6-7BFE-2D24C3093707}"/>
                </a:ext>
              </a:extLst>
            </p:cNvPr>
            <p:cNvSpPr/>
            <p:nvPr/>
          </p:nvSpPr>
          <p:spPr>
            <a:xfrm>
              <a:off x="4907128" y="1334963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52F1FAF8-702D-1B29-FD67-D1911781A0C6}"/>
                </a:ext>
              </a:extLst>
            </p:cNvPr>
            <p:cNvSpPr/>
            <p:nvPr/>
          </p:nvSpPr>
          <p:spPr>
            <a:xfrm>
              <a:off x="5490472" y="1270833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634981CA-AF22-BAB0-4117-4DB0E0CE64BC}"/>
                </a:ext>
              </a:extLst>
            </p:cNvPr>
            <p:cNvSpPr/>
            <p:nvPr/>
          </p:nvSpPr>
          <p:spPr>
            <a:xfrm>
              <a:off x="5490472" y="120670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429C49CA-475B-1BA2-56E7-29D88FC34AA3}"/>
                </a:ext>
              </a:extLst>
            </p:cNvPr>
            <p:cNvSpPr/>
            <p:nvPr/>
          </p:nvSpPr>
          <p:spPr>
            <a:xfrm>
              <a:off x="3740228" y="1142572"/>
              <a:ext cx="2333587" cy="21235"/>
            </a:xfrm>
            <a:custGeom>
              <a:avLst/>
              <a:gdLst>
                <a:gd name="connsiteX0" fmla="*/ 709 w 2333587"/>
                <a:gd name="connsiteY0" fmla="*/ -95 h 21235"/>
                <a:gd name="connsiteX1" fmla="*/ 2334297 w 23335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09" y="-95"/>
                  </a:moveTo>
                  <a:lnTo>
                    <a:pt x="23342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E0533D3-B8E3-5B8B-78CE-A94C8E2FC24A}"/>
                </a:ext>
              </a:extLst>
            </p:cNvPr>
            <p:cNvSpPr/>
            <p:nvPr/>
          </p:nvSpPr>
          <p:spPr>
            <a:xfrm>
              <a:off x="5490472" y="107844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C0354F2-C158-FD44-C9A1-2E611AF3F0E9}"/>
                </a:ext>
              </a:extLst>
            </p:cNvPr>
            <p:cNvSpPr/>
            <p:nvPr/>
          </p:nvSpPr>
          <p:spPr>
            <a:xfrm>
              <a:off x="5490472" y="101431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D9377D89-884E-F838-76FF-952048BD37B0}"/>
                </a:ext>
              </a:extLst>
            </p:cNvPr>
            <p:cNvSpPr/>
            <p:nvPr/>
          </p:nvSpPr>
          <p:spPr>
            <a:xfrm>
              <a:off x="5490472" y="95018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A5322566-C6DA-3D81-15E8-FE979597A09C}"/>
                </a:ext>
              </a:extLst>
            </p:cNvPr>
            <p:cNvSpPr/>
            <p:nvPr/>
          </p:nvSpPr>
          <p:spPr>
            <a:xfrm>
              <a:off x="4907128" y="886051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800B927-0034-C556-9597-D80E534E930A}"/>
                </a:ext>
              </a:extLst>
            </p:cNvPr>
            <p:cNvSpPr/>
            <p:nvPr/>
          </p:nvSpPr>
          <p:spPr>
            <a:xfrm>
              <a:off x="4323572" y="821921"/>
              <a:ext cx="1750244" cy="21235"/>
            </a:xfrm>
            <a:custGeom>
              <a:avLst/>
              <a:gdLst>
                <a:gd name="connsiteX0" fmla="*/ 709 w 1750244"/>
                <a:gd name="connsiteY0" fmla="*/ -95 h 21235"/>
                <a:gd name="connsiteX1" fmla="*/ 1750954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09" y="-95"/>
                  </a:moveTo>
                  <a:lnTo>
                    <a:pt x="1750954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AA0FC51B-BA7A-3E12-842A-5EEEDECDBB64}"/>
                </a:ext>
              </a:extLst>
            </p:cNvPr>
            <p:cNvSpPr/>
            <p:nvPr/>
          </p:nvSpPr>
          <p:spPr>
            <a:xfrm>
              <a:off x="4907128" y="757791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5CD6A940-50F3-FB63-7221-994275CFC109}"/>
                </a:ext>
              </a:extLst>
            </p:cNvPr>
            <p:cNvSpPr/>
            <p:nvPr/>
          </p:nvSpPr>
          <p:spPr>
            <a:xfrm>
              <a:off x="5490472" y="69366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2194A43-5655-CA16-6B72-DB7DFD118AFE}"/>
                </a:ext>
              </a:extLst>
            </p:cNvPr>
            <p:cNvSpPr/>
            <p:nvPr/>
          </p:nvSpPr>
          <p:spPr>
            <a:xfrm>
              <a:off x="5490472" y="62953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F52ED0D2-A42B-D3F4-E405-83DEA84651A4}"/>
                </a:ext>
              </a:extLst>
            </p:cNvPr>
            <p:cNvSpPr/>
            <p:nvPr/>
          </p:nvSpPr>
          <p:spPr>
            <a:xfrm>
              <a:off x="5490472" y="56540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71AF4536-52C0-EABB-7789-A1C4D16A1C15}"/>
                </a:ext>
              </a:extLst>
            </p:cNvPr>
            <p:cNvSpPr/>
            <p:nvPr/>
          </p:nvSpPr>
          <p:spPr>
            <a:xfrm>
              <a:off x="5490472" y="50127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190E1F7A-33E5-4FA4-59FF-89292E656C52}"/>
                </a:ext>
              </a:extLst>
            </p:cNvPr>
            <p:cNvSpPr/>
            <p:nvPr/>
          </p:nvSpPr>
          <p:spPr>
            <a:xfrm>
              <a:off x="4907128" y="437139"/>
              <a:ext cx="1166687" cy="21235"/>
            </a:xfrm>
            <a:custGeom>
              <a:avLst/>
              <a:gdLst>
                <a:gd name="connsiteX0" fmla="*/ 709 w 1166687"/>
                <a:gd name="connsiteY0" fmla="*/ -95 h 21235"/>
                <a:gd name="connsiteX1" fmla="*/ 1167397 w 11666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687" h="21235">
                  <a:moveTo>
                    <a:pt x="709" y="-95"/>
                  </a:moveTo>
                  <a:lnTo>
                    <a:pt x="11673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4DC8483F-1A7C-4489-621F-0E4DDE56F59C}"/>
                </a:ext>
              </a:extLst>
            </p:cNvPr>
            <p:cNvSpPr/>
            <p:nvPr/>
          </p:nvSpPr>
          <p:spPr>
            <a:xfrm>
              <a:off x="823083" y="5242237"/>
              <a:ext cx="583343" cy="21235"/>
            </a:xfrm>
            <a:custGeom>
              <a:avLst/>
              <a:gdLst>
                <a:gd name="connsiteX0" fmla="*/ 710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10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DF8AFB5-D6B9-A4F5-87B3-A48B117CD703}"/>
                </a:ext>
              </a:extLst>
            </p:cNvPr>
            <p:cNvSpPr/>
            <p:nvPr/>
          </p:nvSpPr>
          <p:spPr>
            <a:xfrm>
              <a:off x="1406427" y="6470480"/>
              <a:ext cx="2917144" cy="21235"/>
            </a:xfrm>
            <a:custGeom>
              <a:avLst/>
              <a:gdLst>
                <a:gd name="connsiteX0" fmla="*/ 710 w 2917144"/>
                <a:gd name="connsiteY0" fmla="*/ -96 h 21235"/>
                <a:gd name="connsiteX1" fmla="*/ 2917853 w 2917144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17144" h="21235">
                  <a:moveTo>
                    <a:pt x="710" y="-96"/>
                  </a:moveTo>
                  <a:lnTo>
                    <a:pt x="2917853" y="-9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83DD547C-F2B1-78A9-50E3-75D6F678609C}"/>
                </a:ext>
              </a:extLst>
            </p:cNvPr>
            <p:cNvSpPr/>
            <p:nvPr/>
          </p:nvSpPr>
          <p:spPr>
            <a:xfrm>
              <a:off x="4323572" y="6689628"/>
              <a:ext cx="1166900" cy="21235"/>
            </a:xfrm>
            <a:custGeom>
              <a:avLst/>
              <a:gdLst>
                <a:gd name="connsiteX0" fmla="*/ 709 w 1166900"/>
                <a:gd name="connsiteY0" fmla="*/ -95 h 21235"/>
                <a:gd name="connsiteX1" fmla="*/ 1167610 w 11669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900" h="21235">
                  <a:moveTo>
                    <a:pt x="709" y="-95"/>
                  </a:moveTo>
                  <a:lnTo>
                    <a:pt x="1167610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9F45975D-B615-C47D-77C9-F8B019BB7398}"/>
                </a:ext>
              </a:extLst>
            </p:cNvPr>
            <p:cNvSpPr/>
            <p:nvPr/>
          </p:nvSpPr>
          <p:spPr>
            <a:xfrm>
              <a:off x="4323572" y="6251333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4D9B7850-80C4-B603-99AA-FE0993EE8610}"/>
                </a:ext>
              </a:extLst>
            </p:cNvPr>
            <p:cNvSpPr/>
            <p:nvPr/>
          </p:nvSpPr>
          <p:spPr>
            <a:xfrm>
              <a:off x="4907128" y="640104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A5FF896E-D9D8-C0DE-1AFA-1B92343D2BA2}"/>
                </a:ext>
              </a:extLst>
            </p:cNvPr>
            <p:cNvSpPr/>
            <p:nvPr/>
          </p:nvSpPr>
          <p:spPr>
            <a:xfrm>
              <a:off x="1406427" y="5275152"/>
              <a:ext cx="2333800" cy="21235"/>
            </a:xfrm>
            <a:custGeom>
              <a:avLst/>
              <a:gdLst>
                <a:gd name="connsiteX0" fmla="*/ 710 w 2333800"/>
                <a:gd name="connsiteY0" fmla="*/ -95 h 21235"/>
                <a:gd name="connsiteX1" fmla="*/ 2334510 w 23338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800" h="21235">
                  <a:moveTo>
                    <a:pt x="710" y="-95"/>
                  </a:moveTo>
                  <a:lnTo>
                    <a:pt x="2334510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94CE300-8E64-B776-5B96-2E1253C20904}"/>
                </a:ext>
              </a:extLst>
            </p:cNvPr>
            <p:cNvSpPr/>
            <p:nvPr/>
          </p:nvSpPr>
          <p:spPr>
            <a:xfrm>
              <a:off x="3740228" y="5872073"/>
              <a:ext cx="1166900" cy="21235"/>
            </a:xfrm>
            <a:custGeom>
              <a:avLst/>
              <a:gdLst>
                <a:gd name="connsiteX0" fmla="*/ 709 w 1166900"/>
                <a:gd name="connsiteY0" fmla="*/ -95 h 21235"/>
                <a:gd name="connsiteX1" fmla="*/ 1167610 w 11669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900" h="21235">
                  <a:moveTo>
                    <a:pt x="709" y="-95"/>
                  </a:moveTo>
                  <a:lnTo>
                    <a:pt x="1167610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9A45DFB0-B6AC-D43C-AF9A-10639EE5566E}"/>
                </a:ext>
              </a:extLst>
            </p:cNvPr>
            <p:cNvSpPr/>
            <p:nvPr/>
          </p:nvSpPr>
          <p:spPr>
            <a:xfrm>
              <a:off x="4907128" y="598419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0F017B75-ABA4-2563-4D30-613620BAE6C3}"/>
                </a:ext>
              </a:extLst>
            </p:cNvPr>
            <p:cNvSpPr/>
            <p:nvPr/>
          </p:nvSpPr>
          <p:spPr>
            <a:xfrm>
              <a:off x="4907128" y="5791804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2C99BB4-BE00-742A-D9E8-E862F657E76B}"/>
                </a:ext>
              </a:extLst>
            </p:cNvPr>
            <p:cNvSpPr/>
            <p:nvPr/>
          </p:nvSpPr>
          <p:spPr>
            <a:xfrm>
              <a:off x="3740228" y="5407022"/>
              <a:ext cx="1166900" cy="21235"/>
            </a:xfrm>
            <a:custGeom>
              <a:avLst/>
              <a:gdLst>
                <a:gd name="connsiteX0" fmla="*/ 709 w 1166900"/>
                <a:gd name="connsiteY0" fmla="*/ -95 h 21235"/>
                <a:gd name="connsiteX1" fmla="*/ 1167610 w 11669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900" h="21235">
                  <a:moveTo>
                    <a:pt x="709" y="-95"/>
                  </a:moveTo>
                  <a:lnTo>
                    <a:pt x="1167610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D9BB253C-5772-0EAD-C213-5D309D15CABA}"/>
                </a:ext>
              </a:extLst>
            </p:cNvPr>
            <p:cNvSpPr/>
            <p:nvPr/>
          </p:nvSpPr>
          <p:spPr>
            <a:xfrm>
              <a:off x="4907128" y="5471153"/>
              <a:ext cx="583343" cy="21235"/>
            </a:xfrm>
            <a:custGeom>
              <a:avLst/>
              <a:gdLst>
                <a:gd name="connsiteX0" fmla="*/ 709 w 583343"/>
                <a:gd name="connsiteY0" fmla="*/ -96 h 21235"/>
                <a:gd name="connsiteX1" fmla="*/ 584053 w 583343"/>
                <a:gd name="connsiteY1" fmla="*/ -96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6"/>
                  </a:moveTo>
                  <a:lnTo>
                    <a:pt x="584053" y="-9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42BEE41B-84A1-F903-80A9-C22840D9F77D}"/>
                </a:ext>
              </a:extLst>
            </p:cNvPr>
            <p:cNvSpPr/>
            <p:nvPr/>
          </p:nvSpPr>
          <p:spPr>
            <a:xfrm>
              <a:off x="4907128" y="534289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8BE36F64-5DFA-026C-C272-53D9B202BC1A}"/>
                </a:ext>
              </a:extLst>
            </p:cNvPr>
            <p:cNvSpPr/>
            <p:nvPr/>
          </p:nvSpPr>
          <p:spPr>
            <a:xfrm>
              <a:off x="3740228" y="428219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ECC8F1A-65AD-48D9-D16E-8E502D25772F}"/>
                </a:ext>
              </a:extLst>
            </p:cNvPr>
            <p:cNvSpPr/>
            <p:nvPr/>
          </p:nvSpPr>
          <p:spPr>
            <a:xfrm>
              <a:off x="4323572" y="5150501"/>
              <a:ext cx="1166900" cy="21235"/>
            </a:xfrm>
            <a:custGeom>
              <a:avLst/>
              <a:gdLst>
                <a:gd name="connsiteX0" fmla="*/ 709 w 1166900"/>
                <a:gd name="connsiteY0" fmla="*/ -95 h 21235"/>
                <a:gd name="connsiteX1" fmla="*/ 1167610 w 11669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900" h="21235">
                  <a:moveTo>
                    <a:pt x="709" y="-95"/>
                  </a:moveTo>
                  <a:lnTo>
                    <a:pt x="1167610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B584333-1F1A-4BE9-F021-A1C316AE2386}"/>
                </a:ext>
              </a:extLst>
            </p:cNvPr>
            <p:cNvSpPr/>
            <p:nvPr/>
          </p:nvSpPr>
          <p:spPr>
            <a:xfrm>
              <a:off x="4323572" y="4926045"/>
              <a:ext cx="1166900" cy="21235"/>
            </a:xfrm>
            <a:custGeom>
              <a:avLst/>
              <a:gdLst>
                <a:gd name="connsiteX0" fmla="*/ 709 w 1166900"/>
                <a:gd name="connsiteY0" fmla="*/ -95 h 21235"/>
                <a:gd name="connsiteX1" fmla="*/ 1167610 w 1166900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66900" h="21235">
                  <a:moveTo>
                    <a:pt x="709" y="-95"/>
                  </a:moveTo>
                  <a:lnTo>
                    <a:pt x="1167610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84BB9660-26D4-2934-B24B-2C441ABACBE1}"/>
                </a:ext>
              </a:extLst>
            </p:cNvPr>
            <p:cNvSpPr/>
            <p:nvPr/>
          </p:nvSpPr>
          <p:spPr>
            <a:xfrm>
              <a:off x="4323572" y="4239936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59A51EE3-6713-7E9D-5C55-B87D748D1548}"/>
                </a:ext>
              </a:extLst>
            </p:cNvPr>
            <p:cNvSpPr/>
            <p:nvPr/>
          </p:nvSpPr>
          <p:spPr>
            <a:xfrm>
              <a:off x="4907128" y="393202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77AF86A3-24D6-DAD2-965E-C5F65FE09257}"/>
                </a:ext>
              </a:extLst>
            </p:cNvPr>
            <p:cNvSpPr/>
            <p:nvPr/>
          </p:nvSpPr>
          <p:spPr>
            <a:xfrm>
              <a:off x="1406427" y="2373364"/>
              <a:ext cx="583556" cy="21235"/>
            </a:xfrm>
            <a:custGeom>
              <a:avLst/>
              <a:gdLst>
                <a:gd name="connsiteX0" fmla="*/ 710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10" y="-95"/>
                  </a:moveTo>
                  <a:lnTo>
                    <a:pt x="584266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49E7928-C7DA-FE55-7031-38BC8426DDD8}"/>
                </a:ext>
              </a:extLst>
            </p:cNvPr>
            <p:cNvSpPr/>
            <p:nvPr/>
          </p:nvSpPr>
          <p:spPr>
            <a:xfrm>
              <a:off x="1989984" y="3359738"/>
              <a:ext cx="1750244" cy="21235"/>
            </a:xfrm>
            <a:custGeom>
              <a:avLst/>
              <a:gdLst>
                <a:gd name="connsiteX0" fmla="*/ 710 w 1750244"/>
                <a:gd name="connsiteY0" fmla="*/ -95 h 21235"/>
                <a:gd name="connsiteX1" fmla="*/ 1750953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10" y="-95"/>
                  </a:moveTo>
                  <a:lnTo>
                    <a:pt x="17509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76189C2-2FF3-C5ED-BA69-42C3BE332C3A}"/>
                </a:ext>
              </a:extLst>
            </p:cNvPr>
            <p:cNvSpPr/>
            <p:nvPr/>
          </p:nvSpPr>
          <p:spPr>
            <a:xfrm>
              <a:off x="3740228" y="326842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5BDD2308-8ADF-3D6D-8D1A-DC9C6BE7749C}"/>
                </a:ext>
              </a:extLst>
            </p:cNvPr>
            <p:cNvSpPr/>
            <p:nvPr/>
          </p:nvSpPr>
          <p:spPr>
            <a:xfrm>
              <a:off x="4323572" y="3149722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F29EF660-C5A8-9621-C9FA-4C4E52770188}"/>
                </a:ext>
              </a:extLst>
            </p:cNvPr>
            <p:cNvSpPr/>
            <p:nvPr/>
          </p:nvSpPr>
          <p:spPr>
            <a:xfrm>
              <a:off x="4907128" y="3226806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86E7A4E7-9E42-9E67-1DA8-ADAB3FA58E29}"/>
                </a:ext>
              </a:extLst>
            </p:cNvPr>
            <p:cNvSpPr/>
            <p:nvPr/>
          </p:nvSpPr>
          <p:spPr>
            <a:xfrm>
              <a:off x="1989984" y="2734999"/>
              <a:ext cx="2333587" cy="21235"/>
            </a:xfrm>
            <a:custGeom>
              <a:avLst/>
              <a:gdLst>
                <a:gd name="connsiteX0" fmla="*/ 710 w 2333587"/>
                <a:gd name="connsiteY0" fmla="*/ -95 h 21235"/>
                <a:gd name="connsiteX1" fmla="*/ 2334297 w 2333587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33587" h="21235">
                  <a:moveTo>
                    <a:pt x="710" y="-95"/>
                  </a:moveTo>
                  <a:lnTo>
                    <a:pt x="2334297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90E40CAC-6381-98B4-5C41-FA16F0E4D3F5}"/>
                </a:ext>
              </a:extLst>
            </p:cNvPr>
            <p:cNvSpPr/>
            <p:nvPr/>
          </p:nvSpPr>
          <p:spPr>
            <a:xfrm>
              <a:off x="4323572" y="2852642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07FD9F06-03C6-BD7E-9925-4CEA23323ADF}"/>
                </a:ext>
              </a:extLst>
            </p:cNvPr>
            <p:cNvSpPr/>
            <p:nvPr/>
          </p:nvSpPr>
          <p:spPr>
            <a:xfrm>
              <a:off x="4907128" y="274582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EAC1C463-4A7F-10F7-795D-39BED5D814C7}"/>
                </a:ext>
              </a:extLst>
            </p:cNvPr>
            <p:cNvSpPr/>
            <p:nvPr/>
          </p:nvSpPr>
          <p:spPr>
            <a:xfrm>
              <a:off x="1989984" y="2521373"/>
              <a:ext cx="3500488" cy="21235"/>
            </a:xfrm>
            <a:custGeom>
              <a:avLst/>
              <a:gdLst>
                <a:gd name="connsiteX0" fmla="*/ 710 w 3500488"/>
                <a:gd name="connsiteY0" fmla="*/ -95 h 21235"/>
                <a:gd name="connsiteX1" fmla="*/ 3501198 w 3500488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00488" h="21235">
                  <a:moveTo>
                    <a:pt x="710" y="-95"/>
                  </a:moveTo>
                  <a:lnTo>
                    <a:pt x="3501198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8F35395F-8A52-9FE8-6732-BF2BA271921E}"/>
                </a:ext>
              </a:extLst>
            </p:cNvPr>
            <p:cNvSpPr/>
            <p:nvPr/>
          </p:nvSpPr>
          <p:spPr>
            <a:xfrm>
              <a:off x="1989984" y="2361047"/>
              <a:ext cx="2917144" cy="21235"/>
            </a:xfrm>
            <a:custGeom>
              <a:avLst/>
              <a:gdLst>
                <a:gd name="connsiteX0" fmla="*/ 710 w 2917144"/>
                <a:gd name="connsiteY0" fmla="*/ -95 h 21235"/>
                <a:gd name="connsiteX1" fmla="*/ 2917854 w 29171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17144" h="21235">
                  <a:moveTo>
                    <a:pt x="710" y="-95"/>
                  </a:moveTo>
                  <a:lnTo>
                    <a:pt x="2917854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BB1590-D756-B2A0-9567-4C2D2EABC3B8}"/>
                </a:ext>
              </a:extLst>
            </p:cNvPr>
            <p:cNvSpPr/>
            <p:nvPr/>
          </p:nvSpPr>
          <p:spPr>
            <a:xfrm>
              <a:off x="4907128" y="2296917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C1ABF7F-CCBE-3ED0-674E-9D198880C47C}"/>
                </a:ext>
              </a:extLst>
            </p:cNvPr>
            <p:cNvSpPr/>
            <p:nvPr/>
          </p:nvSpPr>
          <p:spPr>
            <a:xfrm>
              <a:off x="1989984" y="2040396"/>
              <a:ext cx="1750244" cy="21235"/>
            </a:xfrm>
            <a:custGeom>
              <a:avLst/>
              <a:gdLst>
                <a:gd name="connsiteX0" fmla="*/ 710 w 1750244"/>
                <a:gd name="connsiteY0" fmla="*/ -95 h 21235"/>
                <a:gd name="connsiteX1" fmla="*/ 1750953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10" y="-95"/>
                  </a:moveTo>
                  <a:lnTo>
                    <a:pt x="17509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5F2E615E-8667-B30A-77A7-41986AE51B9C}"/>
                </a:ext>
              </a:extLst>
            </p:cNvPr>
            <p:cNvSpPr/>
            <p:nvPr/>
          </p:nvSpPr>
          <p:spPr>
            <a:xfrm>
              <a:off x="3740228" y="191213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07391614-8978-8E70-DBF8-0E1F32B23981}"/>
                </a:ext>
              </a:extLst>
            </p:cNvPr>
            <p:cNvSpPr/>
            <p:nvPr/>
          </p:nvSpPr>
          <p:spPr>
            <a:xfrm>
              <a:off x="4323572" y="1944200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2CB958D5-7A68-6806-B31B-90E5D8D97C59}"/>
                </a:ext>
              </a:extLst>
            </p:cNvPr>
            <p:cNvSpPr/>
            <p:nvPr/>
          </p:nvSpPr>
          <p:spPr>
            <a:xfrm>
              <a:off x="4907128" y="2008331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C90488E-E5E2-CC47-F44A-4B2F5F7B34AA}"/>
                </a:ext>
              </a:extLst>
            </p:cNvPr>
            <p:cNvSpPr/>
            <p:nvPr/>
          </p:nvSpPr>
          <p:spPr>
            <a:xfrm>
              <a:off x="4907128" y="188007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7EEB240E-A339-8E71-67D8-961DDBEE7C3C}"/>
                </a:ext>
              </a:extLst>
            </p:cNvPr>
            <p:cNvSpPr/>
            <p:nvPr/>
          </p:nvSpPr>
          <p:spPr>
            <a:xfrm>
              <a:off x="4323572" y="1687679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7B674EEF-EE24-9477-8F64-85CD378D8C02}"/>
                </a:ext>
              </a:extLst>
            </p:cNvPr>
            <p:cNvSpPr/>
            <p:nvPr/>
          </p:nvSpPr>
          <p:spPr>
            <a:xfrm>
              <a:off x="4907128" y="175181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1A1449C-BC26-C66E-690C-F0B6ED44CE05}"/>
                </a:ext>
              </a:extLst>
            </p:cNvPr>
            <p:cNvSpPr/>
            <p:nvPr/>
          </p:nvSpPr>
          <p:spPr>
            <a:xfrm>
              <a:off x="4907128" y="1623549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5FC63B2-F971-27D5-AE31-E1FB50A7DD2A}"/>
                </a:ext>
              </a:extLst>
            </p:cNvPr>
            <p:cNvSpPr/>
            <p:nvPr/>
          </p:nvSpPr>
          <p:spPr>
            <a:xfrm>
              <a:off x="1989984" y="1223266"/>
              <a:ext cx="583343" cy="21235"/>
            </a:xfrm>
            <a:custGeom>
              <a:avLst/>
              <a:gdLst>
                <a:gd name="connsiteX0" fmla="*/ 710 w 583343"/>
                <a:gd name="connsiteY0" fmla="*/ -95 h 21235"/>
                <a:gd name="connsiteX1" fmla="*/ 584054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10" y="-95"/>
                  </a:moveTo>
                  <a:lnTo>
                    <a:pt x="584054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4AE2B2A-4FA2-6EE7-17D7-217936E7E691}"/>
                </a:ext>
              </a:extLst>
            </p:cNvPr>
            <p:cNvSpPr/>
            <p:nvPr/>
          </p:nvSpPr>
          <p:spPr>
            <a:xfrm>
              <a:off x="2573327" y="1353013"/>
              <a:ext cx="583556" cy="21235"/>
            </a:xfrm>
            <a:custGeom>
              <a:avLst/>
              <a:gdLst>
                <a:gd name="connsiteX0" fmla="*/ 710 w 583556"/>
                <a:gd name="connsiteY0" fmla="*/ -95 h 21235"/>
                <a:gd name="connsiteX1" fmla="*/ 584265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10" y="-95"/>
                  </a:moveTo>
                  <a:lnTo>
                    <a:pt x="584265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FF981608-A2E5-0ACC-6898-DC63B1371C1B}"/>
                </a:ext>
              </a:extLst>
            </p:cNvPr>
            <p:cNvSpPr/>
            <p:nvPr/>
          </p:nvSpPr>
          <p:spPr>
            <a:xfrm>
              <a:off x="3156884" y="124280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CF9CD736-ACA3-DA53-EA56-9567B7607381}"/>
                </a:ext>
              </a:extLst>
            </p:cNvPr>
            <p:cNvSpPr/>
            <p:nvPr/>
          </p:nvSpPr>
          <p:spPr>
            <a:xfrm>
              <a:off x="3740228" y="1342820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C2567AEA-B5A1-6CF0-4D27-8FB78436087A}"/>
                </a:ext>
              </a:extLst>
            </p:cNvPr>
            <p:cNvSpPr/>
            <p:nvPr/>
          </p:nvSpPr>
          <p:spPr>
            <a:xfrm>
              <a:off x="4323572" y="1286759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BBE14116-5C70-A524-38CD-EF581C8C3EE0}"/>
                </a:ext>
              </a:extLst>
            </p:cNvPr>
            <p:cNvSpPr/>
            <p:nvPr/>
          </p:nvSpPr>
          <p:spPr>
            <a:xfrm>
              <a:off x="4907128" y="1238768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7E748911-A2AF-B38C-DB0A-C9834637F5E5}"/>
                </a:ext>
              </a:extLst>
            </p:cNvPr>
            <p:cNvSpPr/>
            <p:nvPr/>
          </p:nvSpPr>
          <p:spPr>
            <a:xfrm>
              <a:off x="2573327" y="789856"/>
              <a:ext cx="1750244" cy="21235"/>
            </a:xfrm>
            <a:custGeom>
              <a:avLst/>
              <a:gdLst>
                <a:gd name="connsiteX0" fmla="*/ 710 w 1750244"/>
                <a:gd name="connsiteY0" fmla="*/ -95 h 21235"/>
                <a:gd name="connsiteX1" fmla="*/ 1750953 w 1750244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244" h="21235">
                  <a:moveTo>
                    <a:pt x="710" y="-95"/>
                  </a:moveTo>
                  <a:lnTo>
                    <a:pt x="17509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C20A7208-E40F-1E89-0EBB-5A170A6230FE}"/>
                </a:ext>
              </a:extLst>
            </p:cNvPr>
            <p:cNvSpPr/>
            <p:nvPr/>
          </p:nvSpPr>
          <p:spPr>
            <a:xfrm>
              <a:off x="4323572" y="950181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7E9229DD-584F-725E-DFF9-5EB88DB764CB}"/>
                </a:ext>
              </a:extLst>
            </p:cNvPr>
            <p:cNvSpPr/>
            <p:nvPr/>
          </p:nvSpPr>
          <p:spPr>
            <a:xfrm>
              <a:off x="4907128" y="1014312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73B3EF54-9D7B-18A8-A109-9DC2BB01DBFD}"/>
                </a:ext>
              </a:extLst>
            </p:cNvPr>
            <p:cNvSpPr/>
            <p:nvPr/>
          </p:nvSpPr>
          <p:spPr>
            <a:xfrm>
              <a:off x="4323572" y="597465"/>
              <a:ext cx="583556" cy="21235"/>
            </a:xfrm>
            <a:custGeom>
              <a:avLst/>
              <a:gdLst>
                <a:gd name="connsiteX0" fmla="*/ 709 w 583556"/>
                <a:gd name="connsiteY0" fmla="*/ -95 h 21235"/>
                <a:gd name="connsiteX1" fmla="*/ 584266 w 583556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556" h="21235">
                  <a:moveTo>
                    <a:pt x="709" y="-95"/>
                  </a:moveTo>
                  <a:lnTo>
                    <a:pt x="584266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2B13CC1-02C1-593F-133A-141827F3ED9A}"/>
                </a:ext>
              </a:extLst>
            </p:cNvPr>
            <p:cNvSpPr/>
            <p:nvPr/>
          </p:nvSpPr>
          <p:spPr>
            <a:xfrm>
              <a:off x="4907128" y="66159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F601160-5EBD-D62D-1D64-72F0ABF319E3}"/>
                </a:ext>
              </a:extLst>
            </p:cNvPr>
            <p:cNvSpPr/>
            <p:nvPr/>
          </p:nvSpPr>
          <p:spPr>
            <a:xfrm>
              <a:off x="4907128" y="533335"/>
              <a:ext cx="583343" cy="21235"/>
            </a:xfrm>
            <a:custGeom>
              <a:avLst/>
              <a:gdLst>
                <a:gd name="connsiteX0" fmla="*/ 709 w 583343"/>
                <a:gd name="connsiteY0" fmla="*/ -95 h 21235"/>
                <a:gd name="connsiteX1" fmla="*/ 584053 w 583343"/>
                <a:gd name="connsiteY1" fmla="*/ -95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343" h="21235">
                  <a:moveTo>
                    <a:pt x="709" y="-95"/>
                  </a:moveTo>
                  <a:lnTo>
                    <a:pt x="584053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FEF7BB8-4D16-9E98-88FC-51A22C6B714B}"/>
                </a:ext>
              </a:extLst>
            </p:cNvPr>
            <p:cNvSpPr/>
            <p:nvPr/>
          </p:nvSpPr>
          <p:spPr>
            <a:xfrm>
              <a:off x="1406427" y="5242237"/>
              <a:ext cx="21258" cy="1607715"/>
            </a:xfrm>
            <a:custGeom>
              <a:avLst/>
              <a:gdLst>
                <a:gd name="connsiteX0" fmla="*/ 710 w 21258"/>
                <a:gd name="connsiteY0" fmla="*/ -95 h 1607715"/>
                <a:gd name="connsiteX1" fmla="*/ 710 w 21258"/>
                <a:gd name="connsiteY1" fmla="*/ 1607621 h 160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607715">
                  <a:moveTo>
                    <a:pt x="710" y="-95"/>
                  </a:moveTo>
                  <a:lnTo>
                    <a:pt x="710" y="1607621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650C0F3-CE43-4335-DDFA-4CFE6F092D3F}"/>
                </a:ext>
              </a:extLst>
            </p:cNvPr>
            <p:cNvSpPr/>
            <p:nvPr/>
          </p:nvSpPr>
          <p:spPr>
            <a:xfrm>
              <a:off x="5490472" y="6689628"/>
              <a:ext cx="21258" cy="96195"/>
            </a:xfrm>
            <a:custGeom>
              <a:avLst/>
              <a:gdLst>
                <a:gd name="connsiteX0" fmla="*/ 709 w 21258"/>
                <a:gd name="connsiteY0" fmla="*/ -95 h 96195"/>
                <a:gd name="connsiteX1" fmla="*/ 709 w 21258"/>
                <a:gd name="connsiteY1" fmla="*/ 96100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-95"/>
                  </a:moveTo>
                  <a:lnTo>
                    <a:pt x="709" y="9610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86E5A1-5095-5146-5FCD-223A9027617F}"/>
                </a:ext>
              </a:extLst>
            </p:cNvPr>
            <p:cNvSpPr/>
            <p:nvPr/>
          </p:nvSpPr>
          <p:spPr>
            <a:xfrm>
              <a:off x="5490472" y="6689628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D88A822B-02C6-D56E-11AC-9F6FDF6B5627}"/>
                </a:ext>
              </a:extLst>
            </p:cNvPr>
            <p:cNvSpPr/>
            <p:nvPr/>
          </p:nvSpPr>
          <p:spPr>
            <a:xfrm>
              <a:off x="5490472" y="6657562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2588C17-0E4E-4AC4-A86B-6A7ED276CF98}"/>
                </a:ext>
              </a:extLst>
            </p:cNvPr>
            <p:cNvSpPr/>
            <p:nvPr/>
          </p:nvSpPr>
          <p:spPr>
            <a:xfrm>
              <a:off x="5490472" y="6593432"/>
              <a:ext cx="21258" cy="96195"/>
            </a:xfrm>
            <a:custGeom>
              <a:avLst/>
              <a:gdLst>
                <a:gd name="connsiteX0" fmla="*/ 709 w 21258"/>
                <a:gd name="connsiteY0" fmla="*/ 96100 h 96195"/>
                <a:gd name="connsiteX1" fmla="*/ 709 w 21258"/>
                <a:gd name="connsiteY1" fmla="*/ -95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9610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DBF5A33D-B193-FCB0-607C-FD11898ECC65}"/>
                </a:ext>
              </a:extLst>
            </p:cNvPr>
            <p:cNvSpPr/>
            <p:nvPr/>
          </p:nvSpPr>
          <p:spPr>
            <a:xfrm>
              <a:off x="5490472" y="6401041"/>
              <a:ext cx="21258" cy="128260"/>
            </a:xfrm>
            <a:custGeom>
              <a:avLst/>
              <a:gdLst>
                <a:gd name="connsiteX0" fmla="*/ 709 w 21258"/>
                <a:gd name="connsiteY0" fmla="*/ -95 h 128260"/>
                <a:gd name="connsiteX1" fmla="*/ 709 w 21258"/>
                <a:gd name="connsiteY1" fmla="*/ 128165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-95"/>
                  </a:moveTo>
                  <a:lnTo>
                    <a:pt x="709" y="12816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99413C2F-F2F7-09EA-3BF6-DD76D3393D0D}"/>
                </a:ext>
              </a:extLst>
            </p:cNvPr>
            <p:cNvSpPr/>
            <p:nvPr/>
          </p:nvSpPr>
          <p:spPr>
            <a:xfrm>
              <a:off x="5490472" y="6401041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27D7578-39CB-2720-A4EE-F1AD0FB98AE2}"/>
                </a:ext>
              </a:extLst>
            </p:cNvPr>
            <p:cNvSpPr/>
            <p:nvPr/>
          </p:nvSpPr>
          <p:spPr>
            <a:xfrm>
              <a:off x="5490472" y="6336911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D03F5A62-43CA-8CA5-934B-CE8DD35B0C3B}"/>
                </a:ext>
              </a:extLst>
            </p:cNvPr>
            <p:cNvSpPr/>
            <p:nvPr/>
          </p:nvSpPr>
          <p:spPr>
            <a:xfrm>
              <a:off x="5490472" y="6272781"/>
              <a:ext cx="21258" cy="128260"/>
            </a:xfrm>
            <a:custGeom>
              <a:avLst/>
              <a:gdLst>
                <a:gd name="connsiteX0" fmla="*/ 709 w 21258"/>
                <a:gd name="connsiteY0" fmla="*/ 128165 h 128260"/>
                <a:gd name="connsiteX1" fmla="*/ 709 w 21258"/>
                <a:gd name="connsiteY1" fmla="*/ -96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128165"/>
                  </a:moveTo>
                  <a:lnTo>
                    <a:pt x="709" y="-9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E45E04B8-9072-01B2-D2F3-1FDBFE1F5A0F}"/>
                </a:ext>
              </a:extLst>
            </p:cNvPr>
            <p:cNvSpPr/>
            <p:nvPr/>
          </p:nvSpPr>
          <p:spPr>
            <a:xfrm>
              <a:off x="4907128" y="6208651"/>
              <a:ext cx="21258" cy="42682"/>
            </a:xfrm>
            <a:custGeom>
              <a:avLst/>
              <a:gdLst>
                <a:gd name="connsiteX0" fmla="*/ 709 w 21258"/>
                <a:gd name="connsiteY0" fmla="*/ 42588 h 42682"/>
                <a:gd name="connsiteX1" fmla="*/ 709 w 21258"/>
                <a:gd name="connsiteY1" fmla="*/ -95 h 42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2682">
                  <a:moveTo>
                    <a:pt x="709" y="42588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C7A0CD48-DAF1-A977-97F6-B84172E3C7FB}"/>
                </a:ext>
              </a:extLst>
            </p:cNvPr>
            <p:cNvSpPr/>
            <p:nvPr/>
          </p:nvSpPr>
          <p:spPr>
            <a:xfrm>
              <a:off x="4907128" y="6144520"/>
              <a:ext cx="21258" cy="106812"/>
            </a:xfrm>
            <a:custGeom>
              <a:avLst/>
              <a:gdLst>
                <a:gd name="connsiteX0" fmla="*/ 709 w 21258"/>
                <a:gd name="connsiteY0" fmla="*/ 106718 h 106812"/>
                <a:gd name="connsiteX1" fmla="*/ 709 w 21258"/>
                <a:gd name="connsiteY1" fmla="*/ -95 h 10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06812">
                  <a:moveTo>
                    <a:pt x="709" y="106718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BA9B0D40-DE2E-E4E3-E38D-58B3328CA5D1}"/>
                </a:ext>
              </a:extLst>
            </p:cNvPr>
            <p:cNvSpPr/>
            <p:nvPr/>
          </p:nvSpPr>
          <p:spPr>
            <a:xfrm>
              <a:off x="4907128" y="5872073"/>
              <a:ext cx="21258" cy="208317"/>
            </a:xfrm>
            <a:custGeom>
              <a:avLst/>
              <a:gdLst>
                <a:gd name="connsiteX0" fmla="*/ 709 w 21258"/>
                <a:gd name="connsiteY0" fmla="*/ -95 h 208317"/>
                <a:gd name="connsiteX1" fmla="*/ 709 w 21258"/>
                <a:gd name="connsiteY1" fmla="*/ 208222 h 20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08317">
                  <a:moveTo>
                    <a:pt x="709" y="-95"/>
                  </a:moveTo>
                  <a:lnTo>
                    <a:pt x="709" y="20822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BC3CE13-9A49-DDEC-7D6A-229F387FBD2F}"/>
                </a:ext>
              </a:extLst>
            </p:cNvPr>
            <p:cNvSpPr/>
            <p:nvPr/>
          </p:nvSpPr>
          <p:spPr>
            <a:xfrm>
              <a:off x="5490472" y="5984195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1179C960-6936-E1B6-1459-CCE315BCE0D7}"/>
                </a:ext>
              </a:extLst>
            </p:cNvPr>
            <p:cNvSpPr/>
            <p:nvPr/>
          </p:nvSpPr>
          <p:spPr>
            <a:xfrm>
              <a:off x="5490472" y="5952130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C759FC73-DFCF-777E-5A78-511EF4D7F061}"/>
                </a:ext>
              </a:extLst>
            </p:cNvPr>
            <p:cNvSpPr/>
            <p:nvPr/>
          </p:nvSpPr>
          <p:spPr>
            <a:xfrm>
              <a:off x="5490472" y="5791804"/>
              <a:ext cx="21258" cy="96195"/>
            </a:xfrm>
            <a:custGeom>
              <a:avLst/>
              <a:gdLst>
                <a:gd name="connsiteX0" fmla="*/ 709 w 21258"/>
                <a:gd name="connsiteY0" fmla="*/ -95 h 96195"/>
                <a:gd name="connsiteX1" fmla="*/ 709 w 21258"/>
                <a:gd name="connsiteY1" fmla="*/ 96100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-95"/>
                  </a:moveTo>
                  <a:lnTo>
                    <a:pt x="709" y="9610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AFE47A48-42A0-F282-D8AC-975AD6EAAA6B}"/>
                </a:ext>
              </a:extLst>
            </p:cNvPr>
            <p:cNvSpPr/>
            <p:nvPr/>
          </p:nvSpPr>
          <p:spPr>
            <a:xfrm>
              <a:off x="5490472" y="5791804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E403F715-BE06-1860-E39A-4F0C687BCB02}"/>
                </a:ext>
              </a:extLst>
            </p:cNvPr>
            <p:cNvSpPr/>
            <p:nvPr/>
          </p:nvSpPr>
          <p:spPr>
            <a:xfrm>
              <a:off x="5490472" y="5759739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DAF6D25-1AFB-1E9D-2EAC-3D69FC6DBB9A}"/>
                </a:ext>
              </a:extLst>
            </p:cNvPr>
            <p:cNvSpPr/>
            <p:nvPr/>
          </p:nvSpPr>
          <p:spPr>
            <a:xfrm>
              <a:off x="5490472" y="5695609"/>
              <a:ext cx="21258" cy="96195"/>
            </a:xfrm>
            <a:custGeom>
              <a:avLst/>
              <a:gdLst>
                <a:gd name="connsiteX0" fmla="*/ 709 w 21258"/>
                <a:gd name="connsiteY0" fmla="*/ 96100 h 96195"/>
                <a:gd name="connsiteX1" fmla="*/ 709 w 21258"/>
                <a:gd name="connsiteY1" fmla="*/ -95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9610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A31930F-F9BF-0970-1787-05D48DD1FF29}"/>
                </a:ext>
              </a:extLst>
            </p:cNvPr>
            <p:cNvSpPr/>
            <p:nvPr/>
          </p:nvSpPr>
          <p:spPr>
            <a:xfrm>
              <a:off x="4907128" y="5631478"/>
              <a:ext cx="21258" cy="240594"/>
            </a:xfrm>
            <a:custGeom>
              <a:avLst/>
              <a:gdLst>
                <a:gd name="connsiteX0" fmla="*/ 709 w 21258"/>
                <a:gd name="connsiteY0" fmla="*/ 240499 h 240594"/>
                <a:gd name="connsiteX1" fmla="*/ 709 w 21258"/>
                <a:gd name="connsiteY1" fmla="*/ -95 h 24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40594">
                  <a:moveTo>
                    <a:pt x="709" y="240499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100F7775-DF3D-7131-10FF-A9394F9474B7}"/>
                </a:ext>
              </a:extLst>
            </p:cNvPr>
            <p:cNvSpPr/>
            <p:nvPr/>
          </p:nvSpPr>
          <p:spPr>
            <a:xfrm>
              <a:off x="3740228" y="5275152"/>
              <a:ext cx="21258" cy="292196"/>
            </a:xfrm>
            <a:custGeom>
              <a:avLst/>
              <a:gdLst>
                <a:gd name="connsiteX0" fmla="*/ 709 w 21258"/>
                <a:gd name="connsiteY0" fmla="*/ -95 h 292196"/>
                <a:gd name="connsiteX1" fmla="*/ 709 w 21258"/>
                <a:gd name="connsiteY1" fmla="*/ 292101 h 29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92196">
                  <a:moveTo>
                    <a:pt x="709" y="-95"/>
                  </a:moveTo>
                  <a:lnTo>
                    <a:pt x="709" y="292101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B1A1B15E-C277-3496-A70E-1DF49211B41F}"/>
                </a:ext>
              </a:extLst>
            </p:cNvPr>
            <p:cNvSpPr/>
            <p:nvPr/>
          </p:nvSpPr>
          <p:spPr>
            <a:xfrm>
              <a:off x="5490472" y="5471153"/>
              <a:ext cx="21258" cy="32065"/>
            </a:xfrm>
            <a:custGeom>
              <a:avLst/>
              <a:gdLst>
                <a:gd name="connsiteX0" fmla="*/ 709 w 21258"/>
                <a:gd name="connsiteY0" fmla="*/ -96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6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90DA7F08-8B15-455A-0B40-2E3E3ACBD245}"/>
                </a:ext>
              </a:extLst>
            </p:cNvPr>
            <p:cNvSpPr/>
            <p:nvPr/>
          </p:nvSpPr>
          <p:spPr>
            <a:xfrm>
              <a:off x="5490472" y="5439087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E7EF65A0-541E-B676-B976-42B7FA788556}"/>
                </a:ext>
              </a:extLst>
            </p:cNvPr>
            <p:cNvSpPr/>
            <p:nvPr/>
          </p:nvSpPr>
          <p:spPr>
            <a:xfrm>
              <a:off x="5490472" y="5342892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8595EFF-AB72-3B9C-ACD5-42D05745780C}"/>
                </a:ext>
              </a:extLst>
            </p:cNvPr>
            <p:cNvSpPr/>
            <p:nvPr/>
          </p:nvSpPr>
          <p:spPr>
            <a:xfrm>
              <a:off x="5490472" y="5310827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D647F81-B041-F995-76B6-06D2C65096BE}"/>
                </a:ext>
              </a:extLst>
            </p:cNvPr>
            <p:cNvSpPr/>
            <p:nvPr/>
          </p:nvSpPr>
          <p:spPr>
            <a:xfrm>
              <a:off x="3740228" y="5246697"/>
              <a:ext cx="21258" cy="28455"/>
            </a:xfrm>
            <a:custGeom>
              <a:avLst/>
              <a:gdLst>
                <a:gd name="connsiteX0" fmla="*/ 709 w 21258"/>
                <a:gd name="connsiteY0" fmla="*/ 28360 h 28455"/>
                <a:gd name="connsiteX1" fmla="*/ 709 w 21258"/>
                <a:gd name="connsiteY1" fmla="*/ -95 h 28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8455">
                  <a:moveTo>
                    <a:pt x="709" y="2836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EEDCB03-CA2A-B2B3-18C6-16A9CCD0A5DC}"/>
                </a:ext>
              </a:extLst>
            </p:cNvPr>
            <p:cNvSpPr/>
            <p:nvPr/>
          </p:nvSpPr>
          <p:spPr>
            <a:xfrm>
              <a:off x="5490472" y="5150501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927F20D7-06BC-9DBD-A2DF-177B4806F863}"/>
                </a:ext>
              </a:extLst>
            </p:cNvPr>
            <p:cNvSpPr/>
            <p:nvPr/>
          </p:nvSpPr>
          <p:spPr>
            <a:xfrm>
              <a:off x="5490472" y="5118436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B15B313E-1848-2DCF-49BE-CD86844C4751}"/>
                </a:ext>
              </a:extLst>
            </p:cNvPr>
            <p:cNvSpPr/>
            <p:nvPr/>
          </p:nvSpPr>
          <p:spPr>
            <a:xfrm>
              <a:off x="5490472" y="4926045"/>
              <a:ext cx="21258" cy="128260"/>
            </a:xfrm>
            <a:custGeom>
              <a:avLst/>
              <a:gdLst>
                <a:gd name="connsiteX0" fmla="*/ 709 w 21258"/>
                <a:gd name="connsiteY0" fmla="*/ -95 h 128260"/>
                <a:gd name="connsiteX1" fmla="*/ 709 w 21258"/>
                <a:gd name="connsiteY1" fmla="*/ 128166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-95"/>
                  </a:moveTo>
                  <a:lnTo>
                    <a:pt x="709" y="12816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2283B73B-F4A0-35D3-BC54-9BB46BEF956F}"/>
                </a:ext>
              </a:extLst>
            </p:cNvPr>
            <p:cNvSpPr/>
            <p:nvPr/>
          </p:nvSpPr>
          <p:spPr>
            <a:xfrm>
              <a:off x="5490472" y="4926045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1D953E53-3DEA-4D9A-6C7D-1FB44DF52987}"/>
                </a:ext>
              </a:extLst>
            </p:cNvPr>
            <p:cNvSpPr/>
            <p:nvPr/>
          </p:nvSpPr>
          <p:spPr>
            <a:xfrm>
              <a:off x="5490472" y="4861915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6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33816550-2CB9-F26E-8311-C662CB9031C8}"/>
                </a:ext>
              </a:extLst>
            </p:cNvPr>
            <p:cNvSpPr/>
            <p:nvPr/>
          </p:nvSpPr>
          <p:spPr>
            <a:xfrm>
              <a:off x="5490472" y="4797785"/>
              <a:ext cx="21258" cy="128260"/>
            </a:xfrm>
            <a:custGeom>
              <a:avLst/>
              <a:gdLst>
                <a:gd name="connsiteX0" fmla="*/ 709 w 21258"/>
                <a:gd name="connsiteY0" fmla="*/ 128165 h 128260"/>
                <a:gd name="connsiteX1" fmla="*/ 709 w 21258"/>
                <a:gd name="connsiteY1" fmla="*/ -95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12816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A9EDC5D-8460-047A-F430-9060AD427FDE}"/>
                </a:ext>
              </a:extLst>
            </p:cNvPr>
            <p:cNvSpPr/>
            <p:nvPr/>
          </p:nvSpPr>
          <p:spPr>
            <a:xfrm>
              <a:off x="4907128" y="4239936"/>
              <a:ext cx="21258" cy="493718"/>
            </a:xfrm>
            <a:custGeom>
              <a:avLst/>
              <a:gdLst>
                <a:gd name="connsiteX0" fmla="*/ 709 w 21258"/>
                <a:gd name="connsiteY0" fmla="*/ -95 h 493718"/>
                <a:gd name="connsiteX1" fmla="*/ 709 w 21258"/>
                <a:gd name="connsiteY1" fmla="*/ 493623 h 49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93718">
                  <a:moveTo>
                    <a:pt x="709" y="-95"/>
                  </a:moveTo>
                  <a:lnTo>
                    <a:pt x="709" y="493623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352F75A3-BB3D-F1B3-7953-9B243BF1E7FC}"/>
                </a:ext>
              </a:extLst>
            </p:cNvPr>
            <p:cNvSpPr/>
            <p:nvPr/>
          </p:nvSpPr>
          <p:spPr>
            <a:xfrm>
              <a:off x="4907128" y="4239936"/>
              <a:ext cx="21258" cy="429587"/>
            </a:xfrm>
            <a:custGeom>
              <a:avLst/>
              <a:gdLst>
                <a:gd name="connsiteX0" fmla="*/ 709 w 21258"/>
                <a:gd name="connsiteY0" fmla="*/ -95 h 429587"/>
                <a:gd name="connsiteX1" fmla="*/ 709 w 21258"/>
                <a:gd name="connsiteY1" fmla="*/ 429492 h 42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29587">
                  <a:moveTo>
                    <a:pt x="709" y="-95"/>
                  </a:moveTo>
                  <a:lnTo>
                    <a:pt x="709" y="42949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0354945-B83B-AF79-1A26-B2BEAD886F47}"/>
                </a:ext>
              </a:extLst>
            </p:cNvPr>
            <p:cNvSpPr/>
            <p:nvPr/>
          </p:nvSpPr>
          <p:spPr>
            <a:xfrm>
              <a:off x="4907128" y="4239936"/>
              <a:ext cx="21258" cy="365457"/>
            </a:xfrm>
            <a:custGeom>
              <a:avLst/>
              <a:gdLst>
                <a:gd name="connsiteX0" fmla="*/ 709 w 21258"/>
                <a:gd name="connsiteY0" fmla="*/ -95 h 365457"/>
                <a:gd name="connsiteX1" fmla="*/ 709 w 21258"/>
                <a:gd name="connsiteY1" fmla="*/ 365362 h 36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65457">
                  <a:moveTo>
                    <a:pt x="709" y="-95"/>
                  </a:moveTo>
                  <a:lnTo>
                    <a:pt x="709" y="36536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A45FCFC8-16A5-6259-E82C-E8BCA3DB8CEE}"/>
                </a:ext>
              </a:extLst>
            </p:cNvPr>
            <p:cNvSpPr/>
            <p:nvPr/>
          </p:nvSpPr>
          <p:spPr>
            <a:xfrm>
              <a:off x="4907128" y="4239936"/>
              <a:ext cx="21258" cy="301327"/>
            </a:xfrm>
            <a:custGeom>
              <a:avLst/>
              <a:gdLst>
                <a:gd name="connsiteX0" fmla="*/ 709 w 21258"/>
                <a:gd name="connsiteY0" fmla="*/ -95 h 301327"/>
                <a:gd name="connsiteX1" fmla="*/ 709 w 21258"/>
                <a:gd name="connsiteY1" fmla="*/ 301232 h 30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01327">
                  <a:moveTo>
                    <a:pt x="709" y="-95"/>
                  </a:moveTo>
                  <a:lnTo>
                    <a:pt x="709" y="30123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EAF10A00-B2B0-A783-FAE4-C98B96A2A502}"/>
                </a:ext>
              </a:extLst>
            </p:cNvPr>
            <p:cNvSpPr/>
            <p:nvPr/>
          </p:nvSpPr>
          <p:spPr>
            <a:xfrm>
              <a:off x="4907128" y="4239936"/>
              <a:ext cx="21258" cy="237197"/>
            </a:xfrm>
            <a:custGeom>
              <a:avLst/>
              <a:gdLst>
                <a:gd name="connsiteX0" fmla="*/ 709 w 21258"/>
                <a:gd name="connsiteY0" fmla="*/ -95 h 237197"/>
                <a:gd name="connsiteX1" fmla="*/ 709 w 21258"/>
                <a:gd name="connsiteY1" fmla="*/ 237102 h 2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37197">
                  <a:moveTo>
                    <a:pt x="709" y="-95"/>
                  </a:moveTo>
                  <a:lnTo>
                    <a:pt x="709" y="23710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3175B86-270C-1882-6655-5D5FDC8FB036}"/>
                </a:ext>
              </a:extLst>
            </p:cNvPr>
            <p:cNvSpPr/>
            <p:nvPr/>
          </p:nvSpPr>
          <p:spPr>
            <a:xfrm>
              <a:off x="4907128" y="4239936"/>
              <a:ext cx="21258" cy="173066"/>
            </a:xfrm>
            <a:custGeom>
              <a:avLst/>
              <a:gdLst>
                <a:gd name="connsiteX0" fmla="*/ 709 w 21258"/>
                <a:gd name="connsiteY0" fmla="*/ -95 h 173066"/>
                <a:gd name="connsiteX1" fmla="*/ 709 w 21258"/>
                <a:gd name="connsiteY1" fmla="*/ 172972 h 17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73066">
                  <a:moveTo>
                    <a:pt x="709" y="-95"/>
                  </a:moveTo>
                  <a:lnTo>
                    <a:pt x="709" y="17297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C80081F4-00EF-9DE1-8696-584CE41859B6}"/>
                </a:ext>
              </a:extLst>
            </p:cNvPr>
            <p:cNvSpPr/>
            <p:nvPr/>
          </p:nvSpPr>
          <p:spPr>
            <a:xfrm>
              <a:off x="4907128" y="4239936"/>
              <a:ext cx="21258" cy="108936"/>
            </a:xfrm>
            <a:custGeom>
              <a:avLst/>
              <a:gdLst>
                <a:gd name="connsiteX0" fmla="*/ 709 w 21258"/>
                <a:gd name="connsiteY0" fmla="*/ -95 h 108936"/>
                <a:gd name="connsiteX1" fmla="*/ 709 w 21258"/>
                <a:gd name="connsiteY1" fmla="*/ 108842 h 108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08936">
                  <a:moveTo>
                    <a:pt x="709" y="-95"/>
                  </a:moveTo>
                  <a:lnTo>
                    <a:pt x="709" y="10884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EF92B806-A05A-2F7B-B20F-CD79A50E961A}"/>
                </a:ext>
              </a:extLst>
            </p:cNvPr>
            <p:cNvSpPr/>
            <p:nvPr/>
          </p:nvSpPr>
          <p:spPr>
            <a:xfrm>
              <a:off x="4907128" y="4239936"/>
              <a:ext cx="21258" cy="44806"/>
            </a:xfrm>
            <a:custGeom>
              <a:avLst/>
              <a:gdLst>
                <a:gd name="connsiteX0" fmla="*/ 709 w 21258"/>
                <a:gd name="connsiteY0" fmla="*/ -95 h 44806"/>
                <a:gd name="connsiteX1" fmla="*/ 709 w 21258"/>
                <a:gd name="connsiteY1" fmla="*/ 44711 h 4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4806">
                  <a:moveTo>
                    <a:pt x="709" y="-95"/>
                  </a:moveTo>
                  <a:lnTo>
                    <a:pt x="709" y="44711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5EDE07A-79B2-2EAB-FF3D-76D171249041}"/>
                </a:ext>
              </a:extLst>
            </p:cNvPr>
            <p:cNvSpPr/>
            <p:nvPr/>
          </p:nvSpPr>
          <p:spPr>
            <a:xfrm>
              <a:off x="4907128" y="4220612"/>
              <a:ext cx="21258" cy="19324"/>
            </a:xfrm>
            <a:custGeom>
              <a:avLst/>
              <a:gdLst>
                <a:gd name="connsiteX0" fmla="*/ 709 w 21258"/>
                <a:gd name="connsiteY0" fmla="*/ 19229 h 19324"/>
                <a:gd name="connsiteX1" fmla="*/ 709 w 21258"/>
                <a:gd name="connsiteY1" fmla="*/ -95 h 1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9324">
                  <a:moveTo>
                    <a:pt x="709" y="19229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0913E2-B355-0CA0-C8B2-DFF3DBDB8E74}"/>
                </a:ext>
              </a:extLst>
            </p:cNvPr>
            <p:cNvSpPr/>
            <p:nvPr/>
          </p:nvSpPr>
          <p:spPr>
            <a:xfrm>
              <a:off x="4907128" y="4156482"/>
              <a:ext cx="21258" cy="83454"/>
            </a:xfrm>
            <a:custGeom>
              <a:avLst/>
              <a:gdLst>
                <a:gd name="connsiteX0" fmla="*/ 709 w 21258"/>
                <a:gd name="connsiteY0" fmla="*/ 83359 h 83454"/>
                <a:gd name="connsiteX1" fmla="*/ 709 w 21258"/>
                <a:gd name="connsiteY1" fmla="*/ -95 h 83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83454">
                  <a:moveTo>
                    <a:pt x="709" y="83359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416F0A5A-1704-4645-4896-90FDB5BFC96E}"/>
                </a:ext>
              </a:extLst>
            </p:cNvPr>
            <p:cNvSpPr/>
            <p:nvPr/>
          </p:nvSpPr>
          <p:spPr>
            <a:xfrm>
              <a:off x="4907128" y="4092352"/>
              <a:ext cx="21258" cy="147584"/>
            </a:xfrm>
            <a:custGeom>
              <a:avLst/>
              <a:gdLst>
                <a:gd name="connsiteX0" fmla="*/ 709 w 21258"/>
                <a:gd name="connsiteY0" fmla="*/ 147489 h 147584"/>
                <a:gd name="connsiteX1" fmla="*/ 709 w 21258"/>
                <a:gd name="connsiteY1" fmla="*/ -95 h 147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47584">
                  <a:moveTo>
                    <a:pt x="709" y="147489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54C6A1FF-7FFF-705B-955D-80DDB51C19ED}"/>
                </a:ext>
              </a:extLst>
            </p:cNvPr>
            <p:cNvSpPr/>
            <p:nvPr/>
          </p:nvSpPr>
          <p:spPr>
            <a:xfrm>
              <a:off x="5490472" y="3932026"/>
              <a:ext cx="21258" cy="96195"/>
            </a:xfrm>
            <a:custGeom>
              <a:avLst/>
              <a:gdLst>
                <a:gd name="connsiteX0" fmla="*/ 709 w 21258"/>
                <a:gd name="connsiteY0" fmla="*/ -95 h 96195"/>
                <a:gd name="connsiteX1" fmla="*/ 709 w 21258"/>
                <a:gd name="connsiteY1" fmla="*/ 96100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-95"/>
                  </a:moveTo>
                  <a:lnTo>
                    <a:pt x="709" y="9610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5C59B217-F539-7BE6-B638-18ED3C5395E2}"/>
                </a:ext>
              </a:extLst>
            </p:cNvPr>
            <p:cNvSpPr/>
            <p:nvPr/>
          </p:nvSpPr>
          <p:spPr>
            <a:xfrm>
              <a:off x="5490472" y="3932026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2A1797FE-0A00-B2CE-74BE-992529A9D631}"/>
                </a:ext>
              </a:extLst>
            </p:cNvPr>
            <p:cNvSpPr/>
            <p:nvPr/>
          </p:nvSpPr>
          <p:spPr>
            <a:xfrm>
              <a:off x="5490472" y="3899961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38CA120A-28B1-673D-6E6C-DDB646A2A786}"/>
                </a:ext>
              </a:extLst>
            </p:cNvPr>
            <p:cNvSpPr/>
            <p:nvPr/>
          </p:nvSpPr>
          <p:spPr>
            <a:xfrm>
              <a:off x="5490472" y="3835831"/>
              <a:ext cx="21258" cy="96195"/>
            </a:xfrm>
            <a:custGeom>
              <a:avLst/>
              <a:gdLst>
                <a:gd name="connsiteX0" fmla="*/ 709 w 21258"/>
                <a:gd name="connsiteY0" fmla="*/ 96100 h 96195"/>
                <a:gd name="connsiteX1" fmla="*/ 709 w 21258"/>
                <a:gd name="connsiteY1" fmla="*/ -95 h 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6195">
                  <a:moveTo>
                    <a:pt x="709" y="9610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9FD3285-7C1E-32CF-E641-CE9C42FA6AAE}"/>
                </a:ext>
              </a:extLst>
            </p:cNvPr>
            <p:cNvSpPr/>
            <p:nvPr/>
          </p:nvSpPr>
          <p:spPr>
            <a:xfrm>
              <a:off x="4907128" y="3771701"/>
              <a:ext cx="21258" cy="468235"/>
            </a:xfrm>
            <a:custGeom>
              <a:avLst/>
              <a:gdLst>
                <a:gd name="connsiteX0" fmla="*/ 709 w 21258"/>
                <a:gd name="connsiteY0" fmla="*/ 468141 h 468235"/>
                <a:gd name="connsiteX1" fmla="*/ 709 w 21258"/>
                <a:gd name="connsiteY1" fmla="*/ -95 h 468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68235">
                  <a:moveTo>
                    <a:pt x="709" y="468141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3A264BB-9D22-A43B-F52B-8E3276709E9B}"/>
                </a:ext>
              </a:extLst>
            </p:cNvPr>
            <p:cNvSpPr/>
            <p:nvPr/>
          </p:nvSpPr>
          <p:spPr>
            <a:xfrm>
              <a:off x="4907128" y="3707570"/>
              <a:ext cx="21258" cy="532366"/>
            </a:xfrm>
            <a:custGeom>
              <a:avLst/>
              <a:gdLst>
                <a:gd name="connsiteX0" fmla="*/ 709 w 21258"/>
                <a:gd name="connsiteY0" fmla="*/ 532271 h 532366"/>
                <a:gd name="connsiteX1" fmla="*/ 709 w 21258"/>
                <a:gd name="connsiteY1" fmla="*/ -95 h 532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532366">
                  <a:moveTo>
                    <a:pt x="709" y="532271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5E3DA9D-D2A9-5342-3A85-A8890D53B96B}"/>
                </a:ext>
              </a:extLst>
            </p:cNvPr>
            <p:cNvSpPr/>
            <p:nvPr/>
          </p:nvSpPr>
          <p:spPr>
            <a:xfrm>
              <a:off x="4907128" y="3643440"/>
              <a:ext cx="21258" cy="596496"/>
            </a:xfrm>
            <a:custGeom>
              <a:avLst/>
              <a:gdLst>
                <a:gd name="connsiteX0" fmla="*/ 709 w 21258"/>
                <a:gd name="connsiteY0" fmla="*/ 596401 h 596496"/>
                <a:gd name="connsiteX1" fmla="*/ 709 w 21258"/>
                <a:gd name="connsiteY1" fmla="*/ -95 h 59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596496">
                  <a:moveTo>
                    <a:pt x="709" y="596401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C34C8F3-71D5-AF66-D9FF-1425F3CA435F}"/>
                </a:ext>
              </a:extLst>
            </p:cNvPr>
            <p:cNvSpPr/>
            <p:nvPr/>
          </p:nvSpPr>
          <p:spPr>
            <a:xfrm>
              <a:off x="4323572" y="3579310"/>
              <a:ext cx="21258" cy="702884"/>
            </a:xfrm>
            <a:custGeom>
              <a:avLst/>
              <a:gdLst>
                <a:gd name="connsiteX0" fmla="*/ 709 w 21258"/>
                <a:gd name="connsiteY0" fmla="*/ 702789 h 702884"/>
                <a:gd name="connsiteX1" fmla="*/ 709 w 21258"/>
                <a:gd name="connsiteY1" fmla="*/ -95 h 7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702884">
                  <a:moveTo>
                    <a:pt x="709" y="702789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EEC0AE25-2EBC-B1C7-43BC-69A9C4F02987}"/>
                </a:ext>
              </a:extLst>
            </p:cNvPr>
            <p:cNvSpPr/>
            <p:nvPr/>
          </p:nvSpPr>
          <p:spPr>
            <a:xfrm>
              <a:off x="4323572" y="3515180"/>
              <a:ext cx="21258" cy="767014"/>
            </a:xfrm>
            <a:custGeom>
              <a:avLst/>
              <a:gdLst>
                <a:gd name="connsiteX0" fmla="*/ 709 w 21258"/>
                <a:gd name="connsiteY0" fmla="*/ 766920 h 767014"/>
                <a:gd name="connsiteX1" fmla="*/ 709 w 21258"/>
                <a:gd name="connsiteY1" fmla="*/ -95 h 767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767014">
                  <a:moveTo>
                    <a:pt x="709" y="76692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0B21E605-8E08-8AF4-36AF-4E992A80C55A}"/>
                </a:ext>
              </a:extLst>
            </p:cNvPr>
            <p:cNvSpPr/>
            <p:nvPr/>
          </p:nvSpPr>
          <p:spPr>
            <a:xfrm>
              <a:off x="3740228" y="3359738"/>
              <a:ext cx="21258" cy="91311"/>
            </a:xfrm>
            <a:custGeom>
              <a:avLst/>
              <a:gdLst>
                <a:gd name="connsiteX0" fmla="*/ 709 w 21258"/>
                <a:gd name="connsiteY0" fmla="*/ -95 h 91311"/>
                <a:gd name="connsiteX1" fmla="*/ 709 w 21258"/>
                <a:gd name="connsiteY1" fmla="*/ 91216 h 91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1311">
                  <a:moveTo>
                    <a:pt x="709" y="-95"/>
                  </a:moveTo>
                  <a:lnTo>
                    <a:pt x="709" y="9121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72C036BF-518B-6CA5-D312-A45BB65F2115}"/>
                </a:ext>
              </a:extLst>
            </p:cNvPr>
            <p:cNvSpPr/>
            <p:nvPr/>
          </p:nvSpPr>
          <p:spPr>
            <a:xfrm>
              <a:off x="4323572" y="3268427"/>
              <a:ext cx="21258" cy="118492"/>
            </a:xfrm>
            <a:custGeom>
              <a:avLst/>
              <a:gdLst>
                <a:gd name="connsiteX0" fmla="*/ 709 w 21258"/>
                <a:gd name="connsiteY0" fmla="*/ -95 h 118492"/>
                <a:gd name="connsiteX1" fmla="*/ 709 w 21258"/>
                <a:gd name="connsiteY1" fmla="*/ 118397 h 11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8492">
                  <a:moveTo>
                    <a:pt x="709" y="-95"/>
                  </a:moveTo>
                  <a:lnTo>
                    <a:pt x="709" y="118397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DC3BA7C7-6B4F-ABEE-859E-9394BF34067D}"/>
                </a:ext>
              </a:extLst>
            </p:cNvPr>
            <p:cNvSpPr/>
            <p:nvPr/>
          </p:nvSpPr>
          <p:spPr>
            <a:xfrm>
              <a:off x="4907128" y="3149722"/>
              <a:ext cx="21258" cy="173066"/>
            </a:xfrm>
            <a:custGeom>
              <a:avLst/>
              <a:gdLst>
                <a:gd name="connsiteX0" fmla="*/ 709 w 21258"/>
                <a:gd name="connsiteY0" fmla="*/ -95 h 173066"/>
                <a:gd name="connsiteX1" fmla="*/ 709 w 21258"/>
                <a:gd name="connsiteY1" fmla="*/ 172972 h 17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73066">
                  <a:moveTo>
                    <a:pt x="709" y="-95"/>
                  </a:moveTo>
                  <a:lnTo>
                    <a:pt x="709" y="17297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EC087-CCB0-B9CC-275E-D5A3154FFB9E}"/>
                </a:ext>
              </a:extLst>
            </p:cNvPr>
            <p:cNvSpPr/>
            <p:nvPr/>
          </p:nvSpPr>
          <p:spPr>
            <a:xfrm>
              <a:off x="5490472" y="3226806"/>
              <a:ext cx="21258" cy="31852"/>
            </a:xfrm>
            <a:custGeom>
              <a:avLst/>
              <a:gdLst>
                <a:gd name="connsiteX0" fmla="*/ 709 w 21258"/>
                <a:gd name="connsiteY0" fmla="*/ -95 h 31852"/>
                <a:gd name="connsiteX1" fmla="*/ 709 w 21258"/>
                <a:gd name="connsiteY1" fmla="*/ 31758 h 3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1852">
                  <a:moveTo>
                    <a:pt x="709" y="-95"/>
                  </a:moveTo>
                  <a:lnTo>
                    <a:pt x="709" y="31758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745F210-8FF2-43CF-1B4E-523F30520588}"/>
                </a:ext>
              </a:extLst>
            </p:cNvPr>
            <p:cNvSpPr/>
            <p:nvPr/>
          </p:nvSpPr>
          <p:spPr>
            <a:xfrm>
              <a:off x="5490472" y="3194741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55E76742-9811-12D5-D7C8-57DECA1434BA}"/>
                </a:ext>
              </a:extLst>
            </p:cNvPr>
            <p:cNvSpPr/>
            <p:nvPr/>
          </p:nvSpPr>
          <p:spPr>
            <a:xfrm>
              <a:off x="4907128" y="3130610"/>
              <a:ext cx="21258" cy="19111"/>
            </a:xfrm>
            <a:custGeom>
              <a:avLst/>
              <a:gdLst>
                <a:gd name="connsiteX0" fmla="*/ 709 w 21258"/>
                <a:gd name="connsiteY0" fmla="*/ 19016 h 19111"/>
                <a:gd name="connsiteX1" fmla="*/ 709 w 21258"/>
                <a:gd name="connsiteY1" fmla="*/ -95 h 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9111">
                  <a:moveTo>
                    <a:pt x="709" y="19016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A7E5EBAB-6C08-56CF-7049-644CD86D1F6B}"/>
                </a:ext>
              </a:extLst>
            </p:cNvPr>
            <p:cNvSpPr/>
            <p:nvPr/>
          </p:nvSpPr>
          <p:spPr>
            <a:xfrm>
              <a:off x="4907128" y="3066480"/>
              <a:ext cx="21258" cy="83241"/>
            </a:xfrm>
            <a:custGeom>
              <a:avLst/>
              <a:gdLst>
                <a:gd name="connsiteX0" fmla="*/ 709 w 21258"/>
                <a:gd name="connsiteY0" fmla="*/ 83147 h 83241"/>
                <a:gd name="connsiteX1" fmla="*/ 709 w 21258"/>
                <a:gd name="connsiteY1" fmla="*/ -95 h 83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83241">
                  <a:moveTo>
                    <a:pt x="709" y="83147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D91A927-E006-0378-0A8E-C62A723F7A55}"/>
                </a:ext>
              </a:extLst>
            </p:cNvPr>
            <p:cNvSpPr/>
            <p:nvPr/>
          </p:nvSpPr>
          <p:spPr>
            <a:xfrm>
              <a:off x="4907128" y="3002350"/>
              <a:ext cx="21258" cy="147372"/>
            </a:xfrm>
            <a:custGeom>
              <a:avLst/>
              <a:gdLst>
                <a:gd name="connsiteX0" fmla="*/ 709 w 21258"/>
                <a:gd name="connsiteY0" fmla="*/ 147277 h 147372"/>
                <a:gd name="connsiteX1" fmla="*/ 709 w 21258"/>
                <a:gd name="connsiteY1" fmla="*/ -95 h 14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47372">
                  <a:moveTo>
                    <a:pt x="709" y="147277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B56186AE-4EAD-6B0A-2232-0D1AB189334D}"/>
                </a:ext>
              </a:extLst>
            </p:cNvPr>
            <p:cNvSpPr/>
            <p:nvPr/>
          </p:nvSpPr>
          <p:spPr>
            <a:xfrm>
              <a:off x="4907128" y="2852642"/>
              <a:ext cx="21258" cy="85577"/>
            </a:xfrm>
            <a:custGeom>
              <a:avLst/>
              <a:gdLst>
                <a:gd name="connsiteX0" fmla="*/ 709 w 21258"/>
                <a:gd name="connsiteY0" fmla="*/ -95 h 85577"/>
                <a:gd name="connsiteX1" fmla="*/ 709 w 21258"/>
                <a:gd name="connsiteY1" fmla="*/ 85483 h 85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85577">
                  <a:moveTo>
                    <a:pt x="709" y="-95"/>
                  </a:moveTo>
                  <a:lnTo>
                    <a:pt x="709" y="85483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74F58A6D-428E-DD5E-D422-CA5B3D53EEA8}"/>
                </a:ext>
              </a:extLst>
            </p:cNvPr>
            <p:cNvSpPr/>
            <p:nvPr/>
          </p:nvSpPr>
          <p:spPr>
            <a:xfrm>
              <a:off x="4907128" y="2852642"/>
              <a:ext cx="21258" cy="21447"/>
            </a:xfrm>
            <a:custGeom>
              <a:avLst/>
              <a:gdLst>
                <a:gd name="connsiteX0" fmla="*/ 709 w 21258"/>
                <a:gd name="connsiteY0" fmla="*/ -95 h 21447"/>
                <a:gd name="connsiteX1" fmla="*/ 709 w 21258"/>
                <a:gd name="connsiteY1" fmla="*/ 21352 h 21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1447">
                  <a:moveTo>
                    <a:pt x="709" y="-95"/>
                  </a:moveTo>
                  <a:lnTo>
                    <a:pt x="709" y="2135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947D0B5B-AA0D-F6C9-65B0-4F423DE3A6CF}"/>
                </a:ext>
              </a:extLst>
            </p:cNvPr>
            <p:cNvSpPr/>
            <p:nvPr/>
          </p:nvSpPr>
          <p:spPr>
            <a:xfrm>
              <a:off x="5490472" y="2745829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96586B8D-1EBF-0C08-3E37-9DC81579D7B2}"/>
                </a:ext>
              </a:extLst>
            </p:cNvPr>
            <p:cNvSpPr/>
            <p:nvPr/>
          </p:nvSpPr>
          <p:spPr>
            <a:xfrm>
              <a:off x="5490472" y="2681699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9B9D343-BEA8-08F3-E4A8-BBC8EC0F12F8}"/>
                </a:ext>
              </a:extLst>
            </p:cNvPr>
            <p:cNvSpPr/>
            <p:nvPr/>
          </p:nvSpPr>
          <p:spPr>
            <a:xfrm>
              <a:off x="4323572" y="2617568"/>
              <a:ext cx="21258" cy="117430"/>
            </a:xfrm>
            <a:custGeom>
              <a:avLst/>
              <a:gdLst>
                <a:gd name="connsiteX0" fmla="*/ 709 w 21258"/>
                <a:gd name="connsiteY0" fmla="*/ 117335 h 117430"/>
                <a:gd name="connsiteX1" fmla="*/ 709 w 21258"/>
                <a:gd name="connsiteY1" fmla="*/ -95 h 1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7430">
                  <a:moveTo>
                    <a:pt x="709" y="1173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237A175B-4F06-DEC9-FE7F-F45E0275366E}"/>
                </a:ext>
              </a:extLst>
            </p:cNvPr>
            <p:cNvSpPr/>
            <p:nvPr/>
          </p:nvSpPr>
          <p:spPr>
            <a:xfrm>
              <a:off x="5490472" y="2521373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A4B0E71C-E632-0EC4-B564-C783D32E2CA1}"/>
                </a:ext>
              </a:extLst>
            </p:cNvPr>
            <p:cNvSpPr/>
            <p:nvPr/>
          </p:nvSpPr>
          <p:spPr>
            <a:xfrm>
              <a:off x="5490472" y="2489308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06B25C8D-F6D6-E10F-0FB1-C766CD27A9EA}"/>
                </a:ext>
              </a:extLst>
            </p:cNvPr>
            <p:cNvSpPr/>
            <p:nvPr/>
          </p:nvSpPr>
          <p:spPr>
            <a:xfrm>
              <a:off x="4907128" y="2361047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997756D-CCF3-0089-D5A4-1075C4718916}"/>
                </a:ext>
              </a:extLst>
            </p:cNvPr>
            <p:cNvSpPr/>
            <p:nvPr/>
          </p:nvSpPr>
          <p:spPr>
            <a:xfrm>
              <a:off x="5490472" y="2296917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526EA76D-3C0D-EE1B-EA85-6934C7DAEA11}"/>
                </a:ext>
              </a:extLst>
            </p:cNvPr>
            <p:cNvSpPr/>
            <p:nvPr/>
          </p:nvSpPr>
          <p:spPr>
            <a:xfrm>
              <a:off x="5490472" y="2232787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912F03FB-B2F7-4AFE-3195-2BB9949C7E39}"/>
                </a:ext>
              </a:extLst>
            </p:cNvPr>
            <p:cNvSpPr/>
            <p:nvPr/>
          </p:nvSpPr>
          <p:spPr>
            <a:xfrm>
              <a:off x="3740228" y="2040396"/>
              <a:ext cx="21258" cy="128260"/>
            </a:xfrm>
            <a:custGeom>
              <a:avLst/>
              <a:gdLst>
                <a:gd name="connsiteX0" fmla="*/ 709 w 21258"/>
                <a:gd name="connsiteY0" fmla="*/ -95 h 128260"/>
                <a:gd name="connsiteX1" fmla="*/ 709 w 21258"/>
                <a:gd name="connsiteY1" fmla="*/ 128165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-95"/>
                  </a:moveTo>
                  <a:lnTo>
                    <a:pt x="709" y="12816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D472069-3C1A-7773-4D3C-61D85A1265F4}"/>
                </a:ext>
              </a:extLst>
            </p:cNvPr>
            <p:cNvSpPr/>
            <p:nvPr/>
          </p:nvSpPr>
          <p:spPr>
            <a:xfrm>
              <a:off x="4323572" y="1912135"/>
              <a:ext cx="21258" cy="192390"/>
            </a:xfrm>
            <a:custGeom>
              <a:avLst/>
              <a:gdLst>
                <a:gd name="connsiteX0" fmla="*/ 709 w 21258"/>
                <a:gd name="connsiteY0" fmla="*/ -95 h 192390"/>
                <a:gd name="connsiteX1" fmla="*/ 709 w 21258"/>
                <a:gd name="connsiteY1" fmla="*/ 192295 h 19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92390">
                  <a:moveTo>
                    <a:pt x="709" y="-95"/>
                  </a:moveTo>
                  <a:lnTo>
                    <a:pt x="709" y="1922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F932B62D-85E7-4859-DEBD-E12CF3F57BD4}"/>
                </a:ext>
              </a:extLst>
            </p:cNvPr>
            <p:cNvSpPr/>
            <p:nvPr/>
          </p:nvSpPr>
          <p:spPr>
            <a:xfrm>
              <a:off x="5490472" y="2008331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320C0E49-EF17-34A5-FA7C-831992E69829}"/>
                </a:ext>
              </a:extLst>
            </p:cNvPr>
            <p:cNvSpPr/>
            <p:nvPr/>
          </p:nvSpPr>
          <p:spPr>
            <a:xfrm>
              <a:off x="5490472" y="1976266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7197EE3-04C3-BA9C-C85D-D0A85487AC47}"/>
                </a:ext>
              </a:extLst>
            </p:cNvPr>
            <p:cNvSpPr/>
            <p:nvPr/>
          </p:nvSpPr>
          <p:spPr>
            <a:xfrm>
              <a:off x="5490472" y="1880070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C2403C2-3503-B5FE-E939-CF403F8DF555}"/>
                </a:ext>
              </a:extLst>
            </p:cNvPr>
            <p:cNvSpPr/>
            <p:nvPr/>
          </p:nvSpPr>
          <p:spPr>
            <a:xfrm>
              <a:off x="5490472" y="1848005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9F529050-BB31-AEAE-9367-96E14F0F9107}"/>
                </a:ext>
              </a:extLst>
            </p:cNvPr>
            <p:cNvSpPr/>
            <p:nvPr/>
          </p:nvSpPr>
          <p:spPr>
            <a:xfrm>
              <a:off x="5490472" y="1751810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F6A4938C-2A2F-B87B-E175-EAA65C86A2B1}"/>
                </a:ext>
              </a:extLst>
            </p:cNvPr>
            <p:cNvSpPr/>
            <p:nvPr/>
          </p:nvSpPr>
          <p:spPr>
            <a:xfrm>
              <a:off x="5490472" y="1719745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A8004B40-F8A8-F45E-99CC-D2C8ED67FF06}"/>
                </a:ext>
              </a:extLst>
            </p:cNvPr>
            <p:cNvSpPr/>
            <p:nvPr/>
          </p:nvSpPr>
          <p:spPr>
            <a:xfrm>
              <a:off x="5490472" y="1623549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3AEE77-B7E9-3B0E-9738-29380D717186}"/>
                </a:ext>
              </a:extLst>
            </p:cNvPr>
            <p:cNvSpPr/>
            <p:nvPr/>
          </p:nvSpPr>
          <p:spPr>
            <a:xfrm>
              <a:off x="5490472" y="1591484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7967EB2-35BA-05B1-8A3D-2858846945C5}"/>
                </a:ext>
              </a:extLst>
            </p:cNvPr>
            <p:cNvSpPr/>
            <p:nvPr/>
          </p:nvSpPr>
          <p:spPr>
            <a:xfrm>
              <a:off x="2573327" y="1223266"/>
              <a:ext cx="21258" cy="304087"/>
            </a:xfrm>
            <a:custGeom>
              <a:avLst/>
              <a:gdLst>
                <a:gd name="connsiteX0" fmla="*/ 710 w 21258"/>
                <a:gd name="connsiteY0" fmla="*/ -95 h 304087"/>
                <a:gd name="connsiteX1" fmla="*/ 710 w 21258"/>
                <a:gd name="connsiteY1" fmla="*/ 303993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04087">
                  <a:moveTo>
                    <a:pt x="710" y="-95"/>
                  </a:moveTo>
                  <a:lnTo>
                    <a:pt x="710" y="303993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499938E-4E70-FB9B-CEE8-E139544B9DC5}"/>
                </a:ext>
              </a:extLst>
            </p:cNvPr>
            <p:cNvSpPr/>
            <p:nvPr/>
          </p:nvSpPr>
          <p:spPr>
            <a:xfrm>
              <a:off x="3156884" y="1353013"/>
              <a:ext cx="21258" cy="110210"/>
            </a:xfrm>
            <a:custGeom>
              <a:avLst/>
              <a:gdLst>
                <a:gd name="connsiteX0" fmla="*/ 709 w 21258"/>
                <a:gd name="connsiteY0" fmla="*/ -95 h 110210"/>
                <a:gd name="connsiteX1" fmla="*/ 709 w 21258"/>
                <a:gd name="connsiteY1" fmla="*/ 110115 h 11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0210">
                  <a:moveTo>
                    <a:pt x="709" y="-95"/>
                  </a:moveTo>
                  <a:lnTo>
                    <a:pt x="709" y="11011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C9F34BCA-9E91-C292-74D5-F181D10561BC}"/>
                </a:ext>
              </a:extLst>
            </p:cNvPr>
            <p:cNvSpPr/>
            <p:nvPr/>
          </p:nvSpPr>
          <p:spPr>
            <a:xfrm>
              <a:off x="4323572" y="1342820"/>
              <a:ext cx="21258" cy="56273"/>
            </a:xfrm>
            <a:custGeom>
              <a:avLst/>
              <a:gdLst>
                <a:gd name="connsiteX0" fmla="*/ 709 w 21258"/>
                <a:gd name="connsiteY0" fmla="*/ -95 h 56273"/>
                <a:gd name="connsiteX1" fmla="*/ 709 w 21258"/>
                <a:gd name="connsiteY1" fmla="*/ 56178 h 5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56273">
                  <a:moveTo>
                    <a:pt x="709" y="-95"/>
                  </a:moveTo>
                  <a:lnTo>
                    <a:pt x="709" y="56178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8A216EDD-270C-4940-242A-7DB05D443E80}"/>
                </a:ext>
              </a:extLst>
            </p:cNvPr>
            <p:cNvSpPr/>
            <p:nvPr/>
          </p:nvSpPr>
          <p:spPr>
            <a:xfrm>
              <a:off x="4907128" y="1286759"/>
              <a:ext cx="21258" cy="48203"/>
            </a:xfrm>
            <a:custGeom>
              <a:avLst/>
              <a:gdLst>
                <a:gd name="connsiteX0" fmla="*/ 709 w 21258"/>
                <a:gd name="connsiteY0" fmla="*/ -95 h 48203"/>
                <a:gd name="connsiteX1" fmla="*/ 709 w 21258"/>
                <a:gd name="connsiteY1" fmla="*/ 48109 h 4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8203">
                  <a:moveTo>
                    <a:pt x="709" y="-95"/>
                  </a:moveTo>
                  <a:lnTo>
                    <a:pt x="709" y="48109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722B1852-EEB9-B212-DA14-6E958426B69A}"/>
                </a:ext>
              </a:extLst>
            </p:cNvPr>
            <p:cNvSpPr/>
            <p:nvPr/>
          </p:nvSpPr>
          <p:spPr>
            <a:xfrm>
              <a:off x="5490472" y="1238768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71E7FEDE-C3EC-BAF8-1849-F4DF10572DCF}"/>
                </a:ext>
              </a:extLst>
            </p:cNvPr>
            <p:cNvSpPr/>
            <p:nvPr/>
          </p:nvSpPr>
          <p:spPr>
            <a:xfrm>
              <a:off x="5490472" y="1206702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F725D9CA-5DB4-2E2E-DDC2-2CB3A4F95DC0}"/>
                </a:ext>
              </a:extLst>
            </p:cNvPr>
            <p:cNvSpPr/>
            <p:nvPr/>
          </p:nvSpPr>
          <p:spPr>
            <a:xfrm>
              <a:off x="3740228" y="1142572"/>
              <a:ext cx="21258" cy="100230"/>
            </a:xfrm>
            <a:custGeom>
              <a:avLst/>
              <a:gdLst>
                <a:gd name="connsiteX0" fmla="*/ 709 w 21258"/>
                <a:gd name="connsiteY0" fmla="*/ 100135 h 100230"/>
                <a:gd name="connsiteX1" fmla="*/ 709 w 21258"/>
                <a:gd name="connsiteY1" fmla="*/ -95 h 100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00230">
                  <a:moveTo>
                    <a:pt x="709" y="1001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3069AA97-6727-5D0E-1F67-A758FCC46645}"/>
                </a:ext>
              </a:extLst>
            </p:cNvPr>
            <p:cNvSpPr/>
            <p:nvPr/>
          </p:nvSpPr>
          <p:spPr>
            <a:xfrm>
              <a:off x="5490472" y="1014312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C6A76B77-8312-E47B-D7DC-207C6325C084}"/>
                </a:ext>
              </a:extLst>
            </p:cNvPr>
            <p:cNvSpPr/>
            <p:nvPr/>
          </p:nvSpPr>
          <p:spPr>
            <a:xfrm>
              <a:off x="5490472" y="950181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70C432AF-77B4-EE13-5DDF-14CAABED70A2}"/>
                </a:ext>
              </a:extLst>
            </p:cNvPr>
            <p:cNvSpPr/>
            <p:nvPr/>
          </p:nvSpPr>
          <p:spPr>
            <a:xfrm>
              <a:off x="4907128" y="886051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58E38A35-31CF-5D0A-E7DB-845467A46F10}"/>
                </a:ext>
              </a:extLst>
            </p:cNvPr>
            <p:cNvSpPr/>
            <p:nvPr/>
          </p:nvSpPr>
          <p:spPr>
            <a:xfrm>
              <a:off x="4323572" y="789856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428882ED-4849-E795-678A-7D2CE6ED210F}"/>
                </a:ext>
              </a:extLst>
            </p:cNvPr>
            <p:cNvSpPr/>
            <p:nvPr/>
          </p:nvSpPr>
          <p:spPr>
            <a:xfrm>
              <a:off x="4907128" y="597465"/>
              <a:ext cx="21258" cy="160325"/>
            </a:xfrm>
            <a:custGeom>
              <a:avLst/>
              <a:gdLst>
                <a:gd name="connsiteX0" fmla="*/ 709 w 21258"/>
                <a:gd name="connsiteY0" fmla="*/ -95 h 160325"/>
                <a:gd name="connsiteX1" fmla="*/ 709 w 21258"/>
                <a:gd name="connsiteY1" fmla="*/ 160230 h 160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60325">
                  <a:moveTo>
                    <a:pt x="709" y="-95"/>
                  </a:moveTo>
                  <a:lnTo>
                    <a:pt x="709" y="16023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48B4A344-714F-C92E-9DF5-C9363880A090}"/>
                </a:ext>
              </a:extLst>
            </p:cNvPr>
            <p:cNvSpPr/>
            <p:nvPr/>
          </p:nvSpPr>
          <p:spPr>
            <a:xfrm>
              <a:off x="5490472" y="661595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8631DD2-6503-FCD5-D284-A53EEF8D0F9A}"/>
                </a:ext>
              </a:extLst>
            </p:cNvPr>
            <p:cNvSpPr/>
            <p:nvPr/>
          </p:nvSpPr>
          <p:spPr>
            <a:xfrm>
              <a:off x="5490472" y="629530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76AFC61-A10C-520C-DECF-AC6A103A3792}"/>
                </a:ext>
              </a:extLst>
            </p:cNvPr>
            <p:cNvSpPr/>
            <p:nvPr/>
          </p:nvSpPr>
          <p:spPr>
            <a:xfrm>
              <a:off x="5490472" y="533335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D752A175-635C-DBF0-18D6-70BAEA975C7D}"/>
                </a:ext>
              </a:extLst>
            </p:cNvPr>
            <p:cNvSpPr/>
            <p:nvPr/>
          </p:nvSpPr>
          <p:spPr>
            <a:xfrm>
              <a:off x="5490472" y="501270"/>
              <a:ext cx="21258" cy="32065"/>
            </a:xfrm>
            <a:custGeom>
              <a:avLst/>
              <a:gdLst>
                <a:gd name="connsiteX0" fmla="*/ 709 w 21258"/>
                <a:gd name="connsiteY0" fmla="*/ 31970 h 32065"/>
                <a:gd name="connsiteX1" fmla="*/ 709 w 21258"/>
                <a:gd name="connsiteY1" fmla="*/ -95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3197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9140A0AD-B8AA-C429-0030-1A6945B80AD6}"/>
                </a:ext>
              </a:extLst>
            </p:cNvPr>
            <p:cNvSpPr/>
            <p:nvPr/>
          </p:nvSpPr>
          <p:spPr>
            <a:xfrm>
              <a:off x="4907128" y="437139"/>
              <a:ext cx="21258" cy="160325"/>
            </a:xfrm>
            <a:custGeom>
              <a:avLst/>
              <a:gdLst>
                <a:gd name="connsiteX0" fmla="*/ 709 w 21258"/>
                <a:gd name="connsiteY0" fmla="*/ 160230 h 160325"/>
                <a:gd name="connsiteX1" fmla="*/ 709 w 21258"/>
                <a:gd name="connsiteY1" fmla="*/ -95 h 160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60325">
                  <a:moveTo>
                    <a:pt x="709" y="16023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E272B53B-A2E3-C795-ADE1-1E63D8C6B41F}"/>
                </a:ext>
              </a:extLst>
            </p:cNvPr>
            <p:cNvSpPr/>
            <p:nvPr/>
          </p:nvSpPr>
          <p:spPr>
            <a:xfrm>
              <a:off x="1406427" y="5242237"/>
              <a:ext cx="21258" cy="1228243"/>
            </a:xfrm>
            <a:custGeom>
              <a:avLst/>
              <a:gdLst>
                <a:gd name="connsiteX0" fmla="*/ 710 w 21258"/>
                <a:gd name="connsiteY0" fmla="*/ -95 h 1228243"/>
                <a:gd name="connsiteX1" fmla="*/ 710 w 21258"/>
                <a:gd name="connsiteY1" fmla="*/ 1228148 h 1228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28243">
                  <a:moveTo>
                    <a:pt x="710" y="-95"/>
                  </a:moveTo>
                  <a:lnTo>
                    <a:pt x="710" y="1228148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5AD8D6F-8037-3279-8F6A-61BE07833264}"/>
                </a:ext>
              </a:extLst>
            </p:cNvPr>
            <p:cNvSpPr/>
            <p:nvPr/>
          </p:nvSpPr>
          <p:spPr>
            <a:xfrm>
              <a:off x="4323572" y="6470480"/>
              <a:ext cx="21258" cy="219147"/>
            </a:xfrm>
            <a:custGeom>
              <a:avLst/>
              <a:gdLst>
                <a:gd name="connsiteX0" fmla="*/ 709 w 21258"/>
                <a:gd name="connsiteY0" fmla="*/ -96 h 219147"/>
                <a:gd name="connsiteX1" fmla="*/ 709 w 21258"/>
                <a:gd name="connsiteY1" fmla="*/ 219052 h 2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19147">
                  <a:moveTo>
                    <a:pt x="709" y="-96"/>
                  </a:moveTo>
                  <a:lnTo>
                    <a:pt x="709" y="21905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E593C97-12C5-46E1-C1DC-188AFB1FCBF4}"/>
                </a:ext>
              </a:extLst>
            </p:cNvPr>
            <p:cNvSpPr/>
            <p:nvPr/>
          </p:nvSpPr>
          <p:spPr>
            <a:xfrm>
              <a:off x="4323572" y="6251333"/>
              <a:ext cx="21258" cy="219147"/>
            </a:xfrm>
            <a:custGeom>
              <a:avLst/>
              <a:gdLst>
                <a:gd name="connsiteX0" fmla="*/ 709 w 21258"/>
                <a:gd name="connsiteY0" fmla="*/ 219052 h 219147"/>
                <a:gd name="connsiteX1" fmla="*/ 709 w 21258"/>
                <a:gd name="connsiteY1" fmla="*/ -95 h 2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19147">
                  <a:moveTo>
                    <a:pt x="709" y="219052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BD6EE878-9A8E-C802-888D-DFA0884ED48E}"/>
                </a:ext>
              </a:extLst>
            </p:cNvPr>
            <p:cNvSpPr/>
            <p:nvPr/>
          </p:nvSpPr>
          <p:spPr>
            <a:xfrm>
              <a:off x="4907128" y="6251333"/>
              <a:ext cx="21258" cy="149708"/>
            </a:xfrm>
            <a:custGeom>
              <a:avLst/>
              <a:gdLst>
                <a:gd name="connsiteX0" fmla="*/ 709 w 21258"/>
                <a:gd name="connsiteY0" fmla="*/ -95 h 149708"/>
                <a:gd name="connsiteX1" fmla="*/ 709 w 21258"/>
                <a:gd name="connsiteY1" fmla="*/ 149613 h 14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49708">
                  <a:moveTo>
                    <a:pt x="709" y="-95"/>
                  </a:moveTo>
                  <a:lnTo>
                    <a:pt x="709" y="149613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CBD8D984-57E6-F211-4438-0486BD074B1A}"/>
                </a:ext>
              </a:extLst>
            </p:cNvPr>
            <p:cNvSpPr/>
            <p:nvPr/>
          </p:nvSpPr>
          <p:spPr>
            <a:xfrm>
              <a:off x="1406427" y="5242237"/>
              <a:ext cx="21258" cy="32914"/>
            </a:xfrm>
            <a:custGeom>
              <a:avLst/>
              <a:gdLst>
                <a:gd name="connsiteX0" fmla="*/ 710 w 21258"/>
                <a:gd name="connsiteY0" fmla="*/ -95 h 32914"/>
                <a:gd name="connsiteX1" fmla="*/ 710 w 21258"/>
                <a:gd name="connsiteY1" fmla="*/ 32819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914">
                  <a:moveTo>
                    <a:pt x="710" y="-95"/>
                  </a:moveTo>
                  <a:lnTo>
                    <a:pt x="710" y="32819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78124CA-519C-EF99-0FB3-91C0ACA85A84}"/>
                </a:ext>
              </a:extLst>
            </p:cNvPr>
            <p:cNvSpPr/>
            <p:nvPr/>
          </p:nvSpPr>
          <p:spPr>
            <a:xfrm>
              <a:off x="3740228" y="5275152"/>
              <a:ext cx="21258" cy="596921"/>
            </a:xfrm>
            <a:custGeom>
              <a:avLst/>
              <a:gdLst>
                <a:gd name="connsiteX0" fmla="*/ 709 w 21258"/>
                <a:gd name="connsiteY0" fmla="*/ -95 h 596921"/>
                <a:gd name="connsiteX1" fmla="*/ 709 w 21258"/>
                <a:gd name="connsiteY1" fmla="*/ 596826 h 596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596921">
                  <a:moveTo>
                    <a:pt x="709" y="-95"/>
                  </a:moveTo>
                  <a:lnTo>
                    <a:pt x="709" y="59682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B97CE464-D22F-421D-F976-2B06F1095288}"/>
                </a:ext>
              </a:extLst>
            </p:cNvPr>
            <p:cNvSpPr/>
            <p:nvPr/>
          </p:nvSpPr>
          <p:spPr>
            <a:xfrm>
              <a:off x="4907128" y="5872073"/>
              <a:ext cx="21258" cy="112121"/>
            </a:xfrm>
            <a:custGeom>
              <a:avLst/>
              <a:gdLst>
                <a:gd name="connsiteX0" fmla="*/ 709 w 21258"/>
                <a:gd name="connsiteY0" fmla="*/ -95 h 112121"/>
                <a:gd name="connsiteX1" fmla="*/ 709 w 21258"/>
                <a:gd name="connsiteY1" fmla="*/ 112026 h 11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2121">
                  <a:moveTo>
                    <a:pt x="709" y="-95"/>
                  </a:moveTo>
                  <a:lnTo>
                    <a:pt x="709" y="11202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A313EF79-B2ED-93A1-0BB8-FCFDA8CD930B}"/>
                </a:ext>
              </a:extLst>
            </p:cNvPr>
            <p:cNvSpPr/>
            <p:nvPr/>
          </p:nvSpPr>
          <p:spPr>
            <a:xfrm>
              <a:off x="4907128" y="5791804"/>
              <a:ext cx="21258" cy="80269"/>
            </a:xfrm>
            <a:custGeom>
              <a:avLst/>
              <a:gdLst>
                <a:gd name="connsiteX0" fmla="*/ 709 w 21258"/>
                <a:gd name="connsiteY0" fmla="*/ 80174 h 80269"/>
                <a:gd name="connsiteX1" fmla="*/ 709 w 21258"/>
                <a:gd name="connsiteY1" fmla="*/ -95 h 8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80269">
                  <a:moveTo>
                    <a:pt x="709" y="80174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29346DA-C126-5597-D459-D16DDD1373C8}"/>
                </a:ext>
              </a:extLst>
            </p:cNvPr>
            <p:cNvSpPr/>
            <p:nvPr/>
          </p:nvSpPr>
          <p:spPr>
            <a:xfrm>
              <a:off x="3740228" y="5275152"/>
              <a:ext cx="21258" cy="131870"/>
            </a:xfrm>
            <a:custGeom>
              <a:avLst/>
              <a:gdLst>
                <a:gd name="connsiteX0" fmla="*/ 709 w 21258"/>
                <a:gd name="connsiteY0" fmla="*/ -95 h 131870"/>
                <a:gd name="connsiteX1" fmla="*/ 709 w 21258"/>
                <a:gd name="connsiteY1" fmla="*/ 131775 h 131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31870">
                  <a:moveTo>
                    <a:pt x="709" y="-95"/>
                  </a:moveTo>
                  <a:lnTo>
                    <a:pt x="709" y="13177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569E2426-292F-9A4F-F3CD-55B8454275E2}"/>
                </a:ext>
              </a:extLst>
            </p:cNvPr>
            <p:cNvSpPr/>
            <p:nvPr/>
          </p:nvSpPr>
          <p:spPr>
            <a:xfrm>
              <a:off x="4907128" y="5407022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8AD10D2-8E5A-96FE-AE33-3834B861C7C6}"/>
                </a:ext>
              </a:extLst>
            </p:cNvPr>
            <p:cNvSpPr/>
            <p:nvPr/>
          </p:nvSpPr>
          <p:spPr>
            <a:xfrm>
              <a:off x="4907128" y="5342892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A77FC00-7F35-7BC6-BC99-B48F1E1A21E0}"/>
                </a:ext>
              </a:extLst>
            </p:cNvPr>
            <p:cNvSpPr/>
            <p:nvPr/>
          </p:nvSpPr>
          <p:spPr>
            <a:xfrm>
              <a:off x="3740228" y="4282195"/>
              <a:ext cx="21258" cy="992957"/>
            </a:xfrm>
            <a:custGeom>
              <a:avLst/>
              <a:gdLst>
                <a:gd name="connsiteX0" fmla="*/ 709 w 21258"/>
                <a:gd name="connsiteY0" fmla="*/ 992862 h 992957"/>
                <a:gd name="connsiteX1" fmla="*/ 709 w 21258"/>
                <a:gd name="connsiteY1" fmla="*/ -95 h 99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92957">
                  <a:moveTo>
                    <a:pt x="709" y="992862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9EF8F454-0C9A-02DA-AAED-667EEE863FFB}"/>
                </a:ext>
              </a:extLst>
            </p:cNvPr>
            <p:cNvSpPr/>
            <p:nvPr/>
          </p:nvSpPr>
          <p:spPr>
            <a:xfrm>
              <a:off x="4323572" y="4282195"/>
              <a:ext cx="21258" cy="868306"/>
            </a:xfrm>
            <a:custGeom>
              <a:avLst/>
              <a:gdLst>
                <a:gd name="connsiteX0" fmla="*/ 709 w 21258"/>
                <a:gd name="connsiteY0" fmla="*/ -95 h 868306"/>
                <a:gd name="connsiteX1" fmla="*/ 709 w 21258"/>
                <a:gd name="connsiteY1" fmla="*/ 868212 h 8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868306">
                  <a:moveTo>
                    <a:pt x="709" y="-95"/>
                  </a:moveTo>
                  <a:lnTo>
                    <a:pt x="709" y="86821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3AF6B29-6E16-926E-D7E3-DCEE5AA834E5}"/>
                </a:ext>
              </a:extLst>
            </p:cNvPr>
            <p:cNvSpPr/>
            <p:nvPr/>
          </p:nvSpPr>
          <p:spPr>
            <a:xfrm>
              <a:off x="4323572" y="4282195"/>
              <a:ext cx="21258" cy="643850"/>
            </a:xfrm>
            <a:custGeom>
              <a:avLst/>
              <a:gdLst>
                <a:gd name="connsiteX0" fmla="*/ 709 w 21258"/>
                <a:gd name="connsiteY0" fmla="*/ -95 h 643850"/>
                <a:gd name="connsiteX1" fmla="*/ 709 w 21258"/>
                <a:gd name="connsiteY1" fmla="*/ 643756 h 64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3850">
                  <a:moveTo>
                    <a:pt x="709" y="-95"/>
                  </a:moveTo>
                  <a:lnTo>
                    <a:pt x="709" y="643756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7F002FF6-0BEA-40E5-AB29-595C369A64B3}"/>
                </a:ext>
              </a:extLst>
            </p:cNvPr>
            <p:cNvSpPr/>
            <p:nvPr/>
          </p:nvSpPr>
          <p:spPr>
            <a:xfrm>
              <a:off x="4323572" y="4239936"/>
              <a:ext cx="21258" cy="42258"/>
            </a:xfrm>
            <a:custGeom>
              <a:avLst/>
              <a:gdLst>
                <a:gd name="connsiteX0" fmla="*/ 709 w 21258"/>
                <a:gd name="connsiteY0" fmla="*/ 42163 h 42258"/>
                <a:gd name="connsiteX1" fmla="*/ 709 w 21258"/>
                <a:gd name="connsiteY1" fmla="*/ -95 h 4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2258">
                  <a:moveTo>
                    <a:pt x="709" y="42163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FBF64D88-61C3-1DB6-0646-F33FFEC57F2A}"/>
                </a:ext>
              </a:extLst>
            </p:cNvPr>
            <p:cNvSpPr/>
            <p:nvPr/>
          </p:nvSpPr>
          <p:spPr>
            <a:xfrm>
              <a:off x="4907128" y="3932026"/>
              <a:ext cx="21258" cy="307910"/>
            </a:xfrm>
            <a:custGeom>
              <a:avLst/>
              <a:gdLst>
                <a:gd name="connsiteX0" fmla="*/ 709 w 21258"/>
                <a:gd name="connsiteY0" fmla="*/ 307815 h 307910"/>
                <a:gd name="connsiteX1" fmla="*/ 709 w 21258"/>
                <a:gd name="connsiteY1" fmla="*/ -95 h 30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07910">
                  <a:moveTo>
                    <a:pt x="709" y="30781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6DF92892-D7D5-F24A-E30E-AFFDF0DA2D15}"/>
                </a:ext>
              </a:extLst>
            </p:cNvPr>
            <p:cNvSpPr/>
            <p:nvPr/>
          </p:nvSpPr>
          <p:spPr>
            <a:xfrm>
              <a:off x="1406427" y="2373364"/>
              <a:ext cx="21258" cy="2868873"/>
            </a:xfrm>
            <a:custGeom>
              <a:avLst/>
              <a:gdLst>
                <a:gd name="connsiteX0" fmla="*/ 710 w 21258"/>
                <a:gd name="connsiteY0" fmla="*/ 2868778 h 2868873"/>
                <a:gd name="connsiteX1" fmla="*/ 710 w 21258"/>
                <a:gd name="connsiteY1" fmla="*/ -95 h 2868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868873">
                  <a:moveTo>
                    <a:pt x="710" y="2868778"/>
                  </a:moveTo>
                  <a:lnTo>
                    <a:pt x="710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0F2CFCDD-FF89-C7F2-51D0-7095A05C980D}"/>
                </a:ext>
              </a:extLst>
            </p:cNvPr>
            <p:cNvSpPr/>
            <p:nvPr/>
          </p:nvSpPr>
          <p:spPr>
            <a:xfrm>
              <a:off x="1989984" y="2373364"/>
              <a:ext cx="21258" cy="986374"/>
            </a:xfrm>
            <a:custGeom>
              <a:avLst/>
              <a:gdLst>
                <a:gd name="connsiteX0" fmla="*/ 710 w 21258"/>
                <a:gd name="connsiteY0" fmla="*/ -95 h 986374"/>
                <a:gd name="connsiteX1" fmla="*/ 710 w 21258"/>
                <a:gd name="connsiteY1" fmla="*/ 986279 h 98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86374">
                  <a:moveTo>
                    <a:pt x="710" y="-95"/>
                  </a:moveTo>
                  <a:lnTo>
                    <a:pt x="710" y="986279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53D86D79-CD45-A5BB-6080-144593569DF0}"/>
                </a:ext>
              </a:extLst>
            </p:cNvPr>
            <p:cNvSpPr/>
            <p:nvPr/>
          </p:nvSpPr>
          <p:spPr>
            <a:xfrm>
              <a:off x="3740228" y="3268427"/>
              <a:ext cx="21258" cy="91311"/>
            </a:xfrm>
            <a:custGeom>
              <a:avLst/>
              <a:gdLst>
                <a:gd name="connsiteX0" fmla="*/ 709 w 21258"/>
                <a:gd name="connsiteY0" fmla="*/ 91216 h 91311"/>
                <a:gd name="connsiteX1" fmla="*/ 709 w 21258"/>
                <a:gd name="connsiteY1" fmla="*/ -95 h 91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91311">
                  <a:moveTo>
                    <a:pt x="709" y="91216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5F3C18F4-A38D-54A9-DDF5-43AE233CFE31}"/>
                </a:ext>
              </a:extLst>
            </p:cNvPr>
            <p:cNvSpPr/>
            <p:nvPr/>
          </p:nvSpPr>
          <p:spPr>
            <a:xfrm>
              <a:off x="4323572" y="3149722"/>
              <a:ext cx="21258" cy="118704"/>
            </a:xfrm>
            <a:custGeom>
              <a:avLst/>
              <a:gdLst>
                <a:gd name="connsiteX0" fmla="*/ 709 w 21258"/>
                <a:gd name="connsiteY0" fmla="*/ 118610 h 118704"/>
                <a:gd name="connsiteX1" fmla="*/ 709 w 21258"/>
                <a:gd name="connsiteY1" fmla="*/ -95 h 11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8704">
                  <a:moveTo>
                    <a:pt x="709" y="118610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B45B27A7-77E8-17D7-A690-C2D3941872F3}"/>
                </a:ext>
              </a:extLst>
            </p:cNvPr>
            <p:cNvSpPr/>
            <p:nvPr/>
          </p:nvSpPr>
          <p:spPr>
            <a:xfrm>
              <a:off x="4907128" y="3149722"/>
              <a:ext cx="21258" cy="77083"/>
            </a:xfrm>
            <a:custGeom>
              <a:avLst/>
              <a:gdLst>
                <a:gd name="connsiteX0" fmla="*/ 709 w 21258"/>
                <a:gd name="connsiteY0" fmla="*/ -95 h 77083"/>
                <a:gd name="connsiteX1" fmla="*/ 709 w 21258"/>
                <a:gd name="connsiteY1" fmla="*/ 76988 h 77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77083">
                  <a:moveTo>
                    <a:pt x="709" y="-95"/>
                  </a:moveTo>
                  <a:lnTo>
                    <a:pt x="709" y="76988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A484E69-FB1D-7123-1B51-82E446C483DD}"/>
                </a:ext>
              </a:extLst>
            </p:cNvPr>
            <p:cNvSpPr/>
            <p:nvPr/>
          </p:nvSpPr>
          <p:spPr>
            <a:xfrm>
              <a:off x="1989984" y="2373364"/>
              <a:ext cx="21258" cy="361635"/>
            </a:xfrm>
            <a:custGeom>
              <a:avLst/>
              <a:gdLst>
                <a:gd name="connsiteX0" fmla="*/ 710 w 21258"/>
                <a:gd name="connsiteY0" fmla="*/ -95 h 361635"/>
                <a:gd name="connsiteX1" fmla="*/ 710 w 21258"/>
                <a:gd name="connsiteY1" fmla="*/ 361540 h 361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61635">
                  <a:moveTo>
                    <a:pt x="710" y="-95"/>
                  </a:moveTo>
                  <a:lnTo>
                    <a:pt x="710" y="36154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4DFF581F-9458-69D0-0BBB-CD2C673AB674}"/>
                </a:ext>
              </a:extLst>
            </p:cNvPr>
            <p:cNvSpPr/>
            <p:nvPr/>
          </p:nvSpPr>
          <p:spPr>
            <a:xfrm>
              <a:off x="4323572" y="2734999"/>
              <a:ext cx="21258" cy="117642"/>
            </a:xfrm>
            <a:custGeom>
              <a:avLst/>
              <a:gdLst>
                <a:gd name="connsiteX0" fmla="*/ 709 w 21258"/>
                <a:gd name="connsiteY0" fmla="*/ -95 h 117642"/>
                <a:gd name="connsiteX1" fmla="*/ 709 w 21258"/>
                <a:gd name="connsiteY1" fmla="*/ 117548 h 117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7642">
                  <a:moveTo>
                    <a:pt x="709" y="-95"/>
                  </a:moveTo>
                  <a:lnTo>
                    <a:pt x="709" y="117548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8CC3517B-1884-B403-AC5D-409A1F56BF0E}"/>
                </a:ext>
              </a:extLst>
            </p:cNvPr>
            <p:cNvSpPr/>
            <p:nvPr/>
          </p:nvSpPr>
          <p:spPr>
            <a:xfrm>
              <a:off x="4907128" y="2745829"/>
              <a:ext cx="21258" cy="106812"/>
            </a:xfrm>
            <a:custGeom>
              <a:avLst/>
              <a:gdLst>
                <a:gd name="connsiteX0" fmla="*/ 709 w 21258"/>
                <a:gd name="connsiteY0" fmla="*/ 106718 h 106812"/>
                <a:gd name="connsiteX1" fmla="*/ 709 w 21258"/>
                <a:gd name="connsiteY1" fmla="*/ -95 h 10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06812">
                  <a:moveTo>
                    <a:pt x="709" y="106718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F6663782-A444-0669-6874-05269CBEECD9}"/>
                </a:ext>
              </a:extLst>
            </p:cNvPr>
            <p:cNvSpPr/>
            <p:nvPr/>
          </p:nvSpPr>
          <p:spPr>
            <a:xfrm>
              <a:off x="1989984" y="2373364"/>
              <a:ext cx="21258" cy="148009"/>
            </a:xfrm>
            <a:custGeom>
              <a:avLst/>
              <a:gdLst>
                <a:gd name="connsiteX0" fmla="*/ 710 w 21258"/>
                <a:gd name="connsiteY0" fmla="*/ -95 h 148009"/>
                <a:gd name="connsiteX1" fmla="*/ 710 w 21258"/>
                <a:gd name="connsiteY1" fmla="*/ 147914 h 14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48009">
                  <a:moveTo>
                    <a:pt x="710" y="-95"/>
                  </a:moveTo>
                  <a:lnTo>
                    <a:pt x="710" y="147914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637AEBF6-72AC-5B05-D7EC-A5A2F3E60459}"/>
                </a:ext>
              </a:extLst>
            </p:cNvPr>
            <p:cNvSpPr/>
            <p:nvPr/>
          </p:nvSpPr>
          <p:spPr>
            <a:xfrm>
              <a:off x="1989984" y="2361047"/>
              <a:ext cx="21258" cy="12316"/>
            </a:xfrm>
            <a:custGeom>
              <a:avLst/>
              <a:gdLst>
                <a:gd name="connsiteX0" fmla="*/ 710 w 21258"/>
                <a:gd name="connsiteY0" fmla="*/ 12221 h 12316"/>
                <a:gd name="connsiteX1" fmla="*/ 710 w 21258"/>
                <a:gd name="connsiteY1" fmla="*/ -95 h 12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316">
                  <a:moveTo>
                    <a:pt x="710" y="12221"/>
                  </a:moveTo>
                  <a:lnTo>
                    <a:pt x="710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7340FF2-ECD8-DDA5-FC20-F19381AA8186}"/>
                </a:ext>
              </a:extLst>
            </p:cNvPr>
            <p:cNvSpPr/>
            <p:nvPr/>
          </p:nvSpPr>
          <p:spPr>
            <a:xfrm>
              <a:off x="4907128" y="2296917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241AC77-2122-1E2D-5FCF-ED79467A5D00}"/>
                </a:ext>
              </a:extLst>
            </p:cNvPr>
            <p:cNvSpPr/>
            <p:nvPr/>
          </p:nvSpPr>
          <p:spPr>
            <a:xfrm>
              <a:off x="1989984" y="2040396"/>
              <a:ext cx="21258" cy="332967"/>
            </a:xfrm>
            <a:custGeom>
              <a:avLst/>
              <a:gdLst>
                <a:gd name="connsiteX0" fmla="*/ 710 w 21258"/>
                <a:gd name="connsiteY0" fmla="*/ 332872 h 332967"/>
                <a:gd name="connsiteX1" fmla="*/ 710 w 21258"/>
                <a:gd name="connsiteY1" fmla="*/ -95 h 332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32967">
                  <a:moveTo>
                    <a:pt x="710" y="332872"/>
                  </a:moveTo>
                  <a:lnTo>
                    <a:pt x="710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D915094-5552-D0B8-CE63-CB44AD4BE8AB}"/>
                </a:ext>
              </a:extLst>
            </p:cNvPr>
            <p:cNvSpPr/>
            <p:nvPr/>
          </p:nvSpPr>
          <p:spPr>
            <a:xfrm>
              <a:off x="3740228" y="1912135"/>
              <a:ext cx="21258" cy="128260"/>
            </a:xfrm>
            <a:custGeom>
              <a:avLst/>
              <a:gdLst>
                <a:gd name="connsiteX0" fmla="*/ 709 w 21258"/>
                <a:gd name="connsiteY0" fmla="*/ 128165 h 128260"/>
                <a:gd name="connsiteX1" fmla="*/ 709 w 21258"/>
                <a:gd name="connsiteY1" fmla="*/ -95 h 12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8260">
                  <a:moveTo>
                    <a:pt x="709" y="12816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991DE8CB-0E29-0588-7FE4-CFB2D0C478A7}"/>
                </a:ext>
              </a:extLst>
            </p:cNvPr>
            <p:cNvSpPr/>
            <p:nvPr/>
          </p:nvSpPr>
          <p:spPr>
            <a:xfrm>
              <a:off x="4323572" y="1912135"/>
              <a:ext cx="21258" cy="32065"/>
            </a:xfrm>
            <a:custGeom>
              <a:avLst/>
              <a:gdLst>
                <a:gd name="connsiteX0" fmla="*/ 709 w 21258"/>
                <a:gd name="connsiteY0" fmla="*/ -95 h 32065"/>
                <a:gd name="connsiteX1" fmla="*/ 709 w 21258"/>
                <a:gd name="connsiteY1" fmla="*/ 31970 h 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32065">
                  <a:moveTo>
                    <a:pt x="709" y="-95"/>
                  </a:moveTo>
                  <a:lnTo>
                    <a:pt x="709" y="3197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C0114E0-C97A-8D4D-2FFF-555E7B367ADA}"/>
                </a:ext>
              </a:extLst>
            </p:cNvPr>
            <p:cNvSpPr/>
            <p:nvPr/>
          </p:nvSpPr>
          <p:spPr>
            <a:xfrm>
              <a:off x="4907128" y="1944200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3E436807-7D19-E130-05DB-8DB8F45081E8}"/>
                </a:ext>
              </a:extLst>
            </p:cNvPr>
            <p:cNvSpPr/>
            <p:nvPr/>
          </p:nvSpPr>
          <p:spPr>
            <a:xfrm>
              <a:off x="4907128" y="1880070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6652F261-BF93-0F2E-EA66-9535948BE267}"/>
                </a:ext>
              </a:extLst>
            </p:cNvPr>
            <p:cNvSpPr/>
            <p:nvPr/>
          </p:nvSpPr>
          <p:spPr>
            <a:xfrm>
              <a:off x="4323572" y="1687679"/>
              <a:ext cx="21258" cy="224455"/>
            </a:xfrm>
            <a:custGeom>
              <a:avLst/>
              <a:gdLst>
                <a:gd name="connsiteX0" fmla="*/ 709 w 21258"/>
                <a:gd name="connsiteY0" fmla="*/ 224361 h 224455"/>
                <a:gd name="connsiteX1" fmla="*/ 709 w 21258"/>
                <a:gd name="connsiteY1" fmla="*/ -95 h 2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224455">
                  <a:moveTo>
                    <a:pt x="709" y="224361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7D4FF5D3-FC83-77DC-38F9-3389ADAF51CC}"/>
                </a:ext>
              </a:extLst>
            </p:cNvPr>
            <p:cNvSpPr/>
            <p:nvPr/>
          </p:nvSpPr>
          <p:spPr>
            <a:xfrm>
              <a:off x="4907128" y="1687679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00B7FBFE-7FDD-38B0-8D4C-4CC307E784CA}"/>
                </a:ext>
              </a:extLst>
            </p:cNvPr>
            <p:cNvSpPr/>
            <p:nvPr/>
          </p:nvSpPr>
          <p:spPr>
            <a:xfrm>
              <a:off x="4907128" y="1623549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C82E73C-8372-0726-939C-BB73A23FE511}"/>
                </a:ext>
              </a:extLst>
            </p:cNvPr>
            <p:cNvSpPr/>
            <p:nvPr/>
          </p:nvSpPr>
          <p:spPr>
            <a:xfrm>
              <a:off x="1989984" y="1223266"/>
              <a:ext cx="21258" cy="1150097"/>
            </a:xfrm>
            <a:custGeom>
              <a:avLst/>
              <a:gdLst>
                <a:gd name="connsiteX0" fmla="*/ 710 w 21258"/>
                <a:gd name="connsiteY0" fmla="*/ 1150002 h 1150097"/>
                <a:gd name="connsiteX1" fmla="*/ 710 w 21258"/>
                <a:gd name="connsiteY1" fmla="*/ -95 h 1150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50097">
                  <a:moveTo>
                    <a:pt x="710" y="1150002"/>
                  </a:moveTo>
                  <a:lnTo>
                    <a:pt x="710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33D94C5-1987-D4BF-B2F4-2EBB01181E1D}"/>
                </a:ext>
              </a:extLst>
            </p:cNvPr>
            <p:cNvSpPr/>
            <p:nvPr/>
          </p:nvSpPr>
          <p:spPr>
            <a:xfrm>
              <a:off x="2573327" y="1223266"/>
              <a:ext cx="21258" cy="129746"/>
            </a:xfrm>
            <a:custGeom>
              <a:avLst/>
              <a:gdLst>
                <a:gd name="connsiteX0" fmla="*/ 710 w 21258"/>
                <a:gd name="connsiteY0" fmla="*/ -95 h 129746"/>
                <a:gd name="connsiteX1" fmla="*/ 710 w 21258"/>
                <a:gd name="connsiteY1" fmla="*/ 129652 h 1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29746">
                  <a:moveTo>
                    <a:pt x="710" y="-95"/>
                  </a:moveTo>
                  <a:lnTo>
                    <a:pt x="710" y="12965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A19EDD40-093F-BF20-3539-5B86193F2123}"/>
                </a:ext>
              </a:extLst>
            </p:cNvPr>
            <p:cNvSpPr/>
            <p:nvPr/>
          </p:nvSpPr>
          <p:spPr>
            <a:xfrm>
              <a:off x="3156884" y="1242802"/>
              <a:ext cx="21258" cy="110210"/>
            </a:xfrm>
            <a:custGeom>
              <a:avLst/>
              <a:gdLst>
                <a:gd name="connsiteX0" fmla="*/ 709 w 21258"/>
                <a:gd name="connsiteY0" fmla="*/ 110115 h 110210"/>
                <a:gd name="connsiteX1" fmla="*/ 709 w 21258"/>
                <a:gd name="connsiteY1" fmla="*/ -95 h 11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10210">
                  <a:moveTo>
                    <a:pt x="709" y="11011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18E418CE-91B8-163A-3FCF-0FB267B4DE13}"/>
                </a:ext>
              </a:extLst>
            </p:cNvPr>
            <p:cNvSpPr/>
            <p:nvPr/>
          </p:nvSpPr>
          <p:spPr>
            <a:xfrm>
              <a:off x="3740228" y="1242802"/>
              <a:ext cx="21258" cy="100017"/>
            </a:xfrm>
            <a:custGeom>
              <a:avLst/>
              <a:gdLst>
                <a:gd name="connsiteX0" fmla="*/ 709 w 21258"/>
                <a:gd name="connsiteY0" fmla="*/ -95 h 100017"/>
                <a:gd name="connsiteX1" fmla="*/ 709 w 21258"/>
                <a:gd name="connsiteY1" fmla="*/ 99922 h 10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00017">
                  <a:moveTo>
                    <a:pt x="709" y="-95"/>
                  </a:moveTo>
                  <a:lnTo>
                    <a:pt x="709" y="99922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2464B97B-D4BD-7369-6AFF-CB6C6F8E54F6}"/>
                </a:ext>
              </a:extLst>
            </p:cNvPr>
            <p:cNvSpPr/>
            <p:nvPr/>
          </p:nvSpPr>
          <p:spPr>
            <a:xfrm>
              <a:off x="4323572" y="1286759"/>
              <a:ext cx="21258" cy="56060"/>
            </a:xfrm>
            <a:custGeom>
              <a:avLst/>
              <a:gdLst>
                <a:gd name="connsiteX0" fmla="*/ 709 w 21258"/>
                <a:gd name="connsiteY0" fmla="*/ 55966 h 56060"/>
                <a:gd name="connsiteX1" fmla="*/ 709 w 21258"/>
                <a:gd name="connsiteY1" fmla="*/ -95 h 5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56060">
                  <a:moveTo>
                    <a:pt x="709" y="55966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1794440-E688-D39F-BF6C-680DDF9F63D4}"/>
                </a:ext>
              </a:extLst>
            </p:cNvPr>
            <p:cNvSpPr/>
            <p:nvPr/>
          </p:nvSpPr>
          <p:spPr>
            <a:xfrm>
              <a:off x="4907128" y="1238768"/>
              <a:ext cx="21258" cy="47991"/>
            </a:xfrm>
            <a:custGeom>
              <a:avLst/>
              <a:gdLst>
                <a:gd name="connsiteX0" fmla="*/ 709 w 21258"/>
                <a:gd name="connsiteY0" fmla="*/ 47896 h 47991"/>
                <a:gd name="connsiteX1" fmla="*/ 709 w 21258"/>
                <a:gd name="connsiteY1" fmla="*/ -95 h 47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7991">
                  <a:moveTo>
                    <a:pt x="709" y="47896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2ABD0A3-2B3A-DD6F-7BE3-F1A7D122E87D}"/>
                </a:ext>
              </a:extLst>
            </p:cNvPr>
            <p:cNvSpPr/>
            <p:nvPr/>
          </p:nvSpPr>
          <p:spPr>
            <a:xfrm>
              <a:off x="2573327" y="789856"/>
              <a:ext cx="21258" cy="433410"/>
            </a:xfrm>
            <a:custGeom>
              <a:avLst/>
              <a:gdLst>
                <a:gd name="connsiteX0" fmla="*/ 710 w 21258"/>
                <a:gd name="connsiteY0" fmla="*/ 433315 h 433410"/>
                <a:gd name="connsiteX1" fmla="*/ 710 w 21258"/>
                <a:gd name="connsiteY1" fmla="*/ -95 h 43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433410">
                  <a:moveTo>
                    <a:pt x="710" y="433315"/>
                  </a:moveTo>
                  <a:lnTo>
                    <a:pt x="710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950139AC-0DA0-0078-2BB9-8CAFE3B121CC}"/>
                </a:ext>
              </a:extLst>
            </p:cNvPr>
            <p:cNvSpPr/>
            <p:nvPr/>
          </p:nvSpPr>
          <p:spPr>
            <a:xfrm>
              <a:off x="4323572" y="789856"/>
              <a:ext cx="21258" cy="160325"/>
            </a:xfrm>
            <a:custGeom>
              <a:avLst/>
              <a:gdLst>
                <a:gd name="connsiteX0" fmla="*/ 709 w 21258"/>
                <a:gd name="connsiteY0" fmla="*/ -95 h 160325"/>
                <a:gd name="connsiteX1" fmla="*/ 709 w 21258"/>
                <a:gd name="connsiteY1" fmla="*/ 160230 h 160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60325">
                  <a:moveTo>
                    <a:pt x="709" y="-95"/>
                  </a:moveTo>
                  <a:lnTo>
                    <a:pt x="709" y="160230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71479810-21D9-3F50-942F-8DE9D661631C}"/>
                </a:ext>
              </a:extLst>
            </p:cNvPr>
            <p:cNvSpPr/>
            <p:nvPr/>
          </p:nvSpPr>
          <p:spPr>
            <a:xfrm>
              <a:off x="4907128" y="950181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E3A922AE-15BA-88F2-0173-8E656836CDEC}"/>
                </a:ext>
              </a:extLst>
            </p:cNvPr>
            <p:cNvSpPr/>
            <p:nvPr/>
          </p:nvSpPr>
          <p:spPr>
            <a:xfrm>
              <a:off x="4323572" y="597465"/>
              <a:ext cx="21258" cy="192390"/>
            </a:xfrm>
            <a:custGeom>
              <a:avLst/>
              <a:gdLst>
                <a:gd name="connsiteX0" fmla="*/ 709 w 21258"/>
                <a:gd name="connsiteY0" fmla="*/ 192296 h 192390"/>
                <a:gd name="connsiteX1" fmla="*/ 709 w 21258"/>
                <a:gd name="connsiteY1" fmla="*/ -95 h 19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192390">
                  <a:moveTo>
                    <a:pt x="709" y="192296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A403639-EFF2-089A-DD39-97B09EC38D19}"/>
                </a:ext>
              </a:extLst>
            </p:cNvPr>
            <p:cNvSpPr/>
            <p:nvPr/>
          </p:nvSpPr>
          <p:spPr>
            <a:xfrm>
              <a:off x="4907128" y="597465"/>
              <a:ext cx="21258" cy="64130"/>
            </a:xfrm>
            <a:custGeom>
              <a:avLst/>
              <a:gdLst>
                <a:gd name="connsiteX0" fmla="*/ 709 w 21258"/>
                <a:gd name="connsiteY0" fmla="*/ -95 h 64130"/>
                <a:gd name="connsiteX1" fmla="*/ 709 w 21258"/>
                <a:gd name="connsiteY1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-95"/>
                  </a:moveTo>
                  <a:lnTo>
                    <a:pt x="709" y="6403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EEA5A6A8-CB11-55B7-E7C3-6D01FE649E73}"/>
                </a:ext>
              </a:extLst>
            </p:cNvPr>
            <p:cNvSpPr/>
            <p:nvPr/>
          </p:nvSpPr>
          <p:spPr>
            <a:xfrm>
              <a:off x="4907128" y="533335"/>
              <a:ext cx="21258" cy="64130"/>
            </a:xfrm>
            <a:custGeom>
              <a:avLst/>
              <a:gdLst>
                <a:gd name="connsiteX0" fmla="*/ 709 w 21258"/>
                <a:gd name="connsiteY0" fmla="*/ 64035 h 64130"/>
                <a:gd name="connsiteX1" fmla="*/ 709 w 21258"/>
                <a:gd name="connsiteY1" fmla="*/ -9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58" h="64130">
                  <a:moveTo>
                    <a:pt x="709" y="64035"/>
                  </a:moveTo>
                  <a:lnTo>
                    <a:pt x="709" y="-95"/>
                  </a:lnTo>
                </a:path>
              </a:pathLst>
            </a:custGeom>
            <a:ln w="11257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8DB603EA-DC58-EDA0-8AAA-0A31C9337F32}"/>
                </a:ext>
              </a:extLst>
            </p:cNvPr>
            <p:cNvSpPr/>
            <p:nvPr/>
          </p:nvSpPr>
          <p:spPr>
            <a:xfrm>
              <a:off x="8778159" y="6817888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B2D4AD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B18FE202-FCFA-9445-2E4A-2FBBF2191A37}"/>
                </a:ext>
              </a:extLst>
            </p:cNvPr>
            <p:cNvSpPr/>
            <p:nvPr/>
          </p:nvSpPr>
          <p:spPr>
            <a:xfrm>
              <a:off x="8778159" y="6753758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1A02428B-5E21-C75F-F37A-1FE37483D3A9}"/>
                </a:ext>
              </a:extLst>
            </p:cNvPr>
            <p:cNvSpPr/>
            <p:nvPr/>
          </p:nvSpPr>
          <p:spPr>
            <a:xfrm>
              <a:off x="8778159" y="6689628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B9A0E224-064C-6168-4E9B-6FBF972F0406}"/>
                </a:ext>
              </a:extLst>
            </p:cNvPr>
            <p:cNvSpPr/>
            <p:nvPr/>
          </p:nvSpPr>
          <p:spPr>
            <a:xfrm>
              <a:off x="8778159" y="6625497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8B9CC9C-5127-9D5C-AC59-338544A26F48}"/>
                </a:ext>
              </a:extLst>
            </p:cNvPr>
            <p:cNvSpPr/>
            <p:nvPr/>
          </p:nvSpPr>
          <p:spPr>
            <a:xfrm>
              <a:off x="8778159" y="6561367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A7134F48-BA20-939A-7724-792A81195040}"/>
                </a:ext>
              </a:extLst>
            </p:cNvPr>
            <p:cNvSpPr/>
            <p:nvPr/>
          </p:nvSpPr>
          <p:spPr>
            <a:xfrm>
              <a:off x="8778159" y="6497237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241E3463-5C27-D996-4692-6189F8D548BC}"/>
                </a:ext>
              </a:extLst>
            </p:cNvPr>
            <p:cNvSpPr/>
            <p:nvPr/>
          </p:nvSpPr>
          <p:spPr>
            <a:xfrm>
              <a:off x="8778159" y="6433107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3C006158-20EC-AE1E-2A02-8F602C46D463}"/>
                </a:ext>
              </a:extLst>
            </p:cNvPr>
            <p:cNvSpPr/>
            <p:nvPr/>
          </p:nvSpPr>
          <p:spPr>
            <a:xfrm>
              <a:off x="8778159" y="6368976"/>
              <a:ext cx="157528" cy="64130"/>
            </a:xfrm>
            <a:custGeom>
              <a:avLst/>
              <a:gdLst>
                <a:gd name="connsiteX0" fmla="*/ 710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10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10" y="64034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297FCCD-D376-7274-3545-3F3FB9176F30}"/>
                </a:ext>
              </a:extLst>
            </p:cNvPr>
            <p:cNvSpPr/>
            <p:nvPr/>
          </p:nvSpPr>
          <p:spPr>
            <a:xfrm>
              <a:off x="8778159" y="6304846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4C1DE4EA-87DB-E6EE-BDDE-98E7665B12DE}"/>
                </a:ext>
              </a:extLst>
            </p:cNvPr>
            <p:cNvSpPr/>
            <p:nvPr/>
          </p:nvSpPr>
          <p:spPr>
            <a:xfrm>
              <a:off x="8778159" y="6240716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22AC7BB-D062-7C6B-0E84-8B96D8373F14}"/>
                </a:ext>
              </a:extLst>
            </p:cNvPr>
            <p:cNvSpPr/>
            <p:nvPr/>
          </p:nvSpPr>
          <p:spPr>
            <a:xfrm>
              <a:off x="8778159" y="617658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E3C9D6A7-50BF-BF82-3B05-A25C38FFCDA9}"/>
                </a:ext>
              </a:extLst>
            </p:cNvPr>
            <p:cNvSpPr/>
            <p:nvPr/>
          </p:nvSpPr>
          <p:spPr>
            <a:xfrm>
              <a:off x="8778159" y="611245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5798F59D-30FD-595E-CF03-0D142CC90DC8}"/>
                </a:ext>
              </a:extLst>
            </p:cNvPr>
            <p:cNvSpPr/>
            <p:nvPr/>
          </p:nvSpPr>
          <p:spPr>
            <a:xfrm>
              <a:off x="8778159" y="604832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DE03C394-49E3-7780-09D3-10C6FB151EA8}"/>
                </a:ext>
              </a:extLst>
            </p:cNvPr>
            <p:cNvSpPr/>
            <p:nvPr/>
          </p:nvSpPr>
          <p:spPr>
            <a:xfrm>
              <a:off x="8778159" y="598419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FC43B65A-536A-0967-035B-3745627CD9AD}"/>
                </a:ext>
              </a:extLst>
            </p:cNvPr>
            <p:cNvSpPr/>
            <p:nvPr/>
          </p:nvSpPr>
          <p:spPr>
            <a:xfrm>
              <a:off x="8778159" y="592006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F061A554-ECD3-9402-AA59-1533253B0192}"/>
                </a:ext>
              </a:extLst>
            </p:cNvPr>
            <p:cNvSpPr/>
            <p:nvPr/>
          </p:nvSpPr>
          <p:spPr>
            <a:xfrm>
              <a:off x="8778159" y="585593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CCF03AFF-C589-C1CD-570C-9000888F3080}"/>
                </a:ext>
              </a:extLst>
            </p:cNvPr>
            <p:cNvSpPr/>
            <p:nvPr/>
          </p:nvSpPr>
          <p:spPr>
            <a:xfrm>
              <a:off x="8778159" y="579180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0DE34C2-FED6-8F4D-F7A6-B28586CFF7EF}"/>
                </a:ext>
              </a:extLst>
            </p:cNvPr>
            <p:cNvSpPr/>
            <p:nvPr/>
          </p:nvSpPr>
          <p:spPr>
            <a:xfrm>
              <a:off x="8778159" y="572767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B6D6ACCC-84F1-1D71-7BDF-666C584F6755}"/>
                </a:ext>
              </a:extLst>
            </p:cNvPr>
            <p:cNvSpPr/>
            <p:nvPr/>
          </p:nvSpPr>
          <p:spPr>
            <a:xfrm>
              <a:off x="8778159" y="5663543"/>
              <a:ext cx="157528" cy="64130"/>
            </a:xfrm>
            <a:custGeom>
              <a:avLst/>
              <a:gdLst>
                <a:gd name="connsiteX0" fmla="*/ 710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10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10" y="64034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6B3505EE-273C-ED24-AD01-8040DEE172BB}"/>
                </a:ext>
              </a:extLst>
            </p:cNvPr>
            <p:cNvSpPr/>
            <p:nvPr/>
          </p:nvSpPr>
          <p:spPr>
            <a:xfrm>
              <a:off x="8778159" y="5599413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9B9379C5-3CCA-7C11-DDD4-8FF7DADAFF4E}"/>
                </a:ext>
              </a:extLst>
            </p:cNvPr>
            <p:cNvSpPr/>
            <p:nvPr/>
          </p:nvSpPr>
          <p:spPr>
            <a:xfrm>
              <a:off x="8778159" y="5535283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D16A8412-D689-E971-130D-E1A0DA08AA38}"/>
                </a:ext>
              </a:extLst>
            </p:cNvPr>
            <p:cNvSpPr/>
            <p:nvPr/>
          </p:nvSpPr>
          <p:spPr>
            <a:xfrm>
              <a:off x="8778159" y="5471153"/>
              <a:ext cx="157528" cy="64130"/>
            </a:xfrm>
            <a:custGeom>
              <a:avLst/>
              <a:gdLst>
                <a:gd name="connsiteX0" fmla="*/ 710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6"/>
                  </a:moveTo>
                  <a:lnTo>
                    <a:pt x="158238" y="-96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1B3EC8EC-7272-1057-24B6-2ECA51D8B767}"/>
                </a:ext>
              </a:extLst>
            </p:cNvPr>
            <p:cNvSpPr/>
            <p:nvPr/>
          </p:nvSpPr>
          <p:spPr>
            <a:xfrm>
              <a:off x="8778159" y="5407022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1955CA96-8194-F867-C5C5-ABA6F9E3897C}"/>
                </a:ext>
              </a:extLst>
            </p:cNvPr>
            <p:cNvSpPr/>
            <p:nvPr/>
          </p:nvSpPr>
          <p:spPr>
            <a:xfrm>
              <a:off x="8778159" y="5342892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7C7AE0BC-16D1-F7C3-14C3-474DBFE342A9}"/>
                </a:ext>
              </a:extLst>
            </p:cNvPr>
            <p:cNvSpPr/>
            <p:nvPr/>
          </p:nvSpPr>
          <p:spPr>
            <a:xfrm>
              <a:off x="8778159" y="5278762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BEED5A3-3ADF-87B1-E394-9AB289028D45}"/>
                </a:ext>
              </a:extLst>
            </p:cNvPr>
            <p:cNvSpPr/>
            <p:nvPr/>
          </p:nvSpPr>
          <p:spPr>
            <a:xfrm>
              <a:off x="8778159" y="5214632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0500F9E7-6660-8F89-2695-206C151B5EC2}"/>
                </a:ext>
              </a:extLst>
            </p:cNvPr>
            <p:cNvSpPr/>
            <p:nvPr/>
          </p:nvSpPr>
          <p:spPr>
            <a:xfrm>
              <a:off x="8778159" y="5150501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ABC5A2BE-BD2C-B058-A102-64CAE6155549}"/>
                </a:ext>
              </a:extLst>
            </p:cNvPr>
            <p:cNvSpPr/>
            <p:nvPr/>
          </p:nvSpPr>
          <p:spPr>
            <a:xfrm>
              <a:off x="8778159" y="5086371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E58325CD-ADAA-6236-0D59-D2FBFE34D3F6}"/>
                </a:ext>
              </a:extLst>
            </p:cNvPr>
            <p:cNvSpPr/>
            <p:nvPr/>
          </p:nvSpPr>
          <p:spPr>
            <a:xfrm>
              <a:off x="8778159" y="5022241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D8A10BA-66E3-0A04-0DEF-934475482CAD}"/>
                </a:ext>
              </a:extLst>
            </p:cNvPr>
            <p:cNvSpPr/>
            <p:nvPr/>
          </p:nvSpPr>
          <p:spPr>
            <a:xfrm>
              <a:off x="8778159" y="4958110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9C53C3BB-C35B-29D5-BD27-9CC82A7EC116}"/>
                </a:ext>
              </a:extLst>
            </p:cNvPr>
            <p:cNvSpPr/>
            <p:nvPr/>
          </p:nvSpPr>
          <p:spPr>
            <a:xfrm>
              <a:off x="8778159" y="4893980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2492370-8B31-8109-4CFC-A94BA430D564}"/>
                </a:ext>
              </a:extLst>
            </p:cNvPr>
            <p:cNvSpPr/>
            <p:nvPr/>
          </p:nvSpPr>
          <p:spPr>
            <a:xfrm>
              <a:off x="8778159" y="4829850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05537FBE-E1AE-5B97-3F48-4BCE8B775F33}"/>
                </a:ext>
              </a:extLst>
            </p:cNvPr>
            <p:cNvSpPr/>
            <p:nvPr/>
          </p:nvSpPr>
          <p:spPr>
            <a:xfrm>
              <a:off x="8778159" y="4765720"/>
              <a:ext cx="157528" cy="64130"/>
            </a:xfrm>
            <a:custGeom>
              <a:avLst/>
              <a:gdLst>
                <a:gd name="connsiteX0" fmla="*/ 710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10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10" y="64034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B1C3B19-A8AC-919B-9144-5ABDFB79C9B7}"/>
                </a:ext>
              </a:extLst>
            </p:cNvPr>
            <p:cNvSpPr/>
            <p:nvPr/>
          </p:nvSpPr>
          <p:spPr>
            <a:xfrm>
              <a:off x="8778159" y="4701589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77A75FB5-04B6-BB5B-FE56-84843637EFF7}"/>
                </a:ext>
              </a:extLst>
            </p:cNvPr>
            <p:cNvSpPr/>
            <p:nvPr/>
          </p:nvSpPr>
          <p:spPr>
            <a:xfrm>
              <a:off x="8778159" y="4637459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709C11B-67EF-837A-EACC-C34298769436}"/>
                </a:ext>
              </a:extLst>
            </p:cNvPr>
            <p:cNvSpPr/>
            <p:nvPr/>
          </p:nvSpPr>
          <p:spPr>
            <a:xfrm>
              <a:off x="8778159" y="4573329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4ADCA3B4-94A2-2860-A7EF-B23B1351A22D}"/>
                </a:ext>
              </a:extLst>
            </p:cNvPr>
            <p:cNvSpPr/>
            <p:nvPr/>
          </p:nvSpPr>
          <p:spPr>
            <a:xfrm>
              <a:off x="8778159" y="4509199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7447DE2-7A1D-2E44-2149-6861A7531D8A}"/>
                </a:ext>
              </a:extLst>
            </p:cNvPr>
            <p:cNvSpPr/>
            <p:nvPr/>
          </p:nvSpPr>
          <p:spPr>
            <a:xfrm>
              <a:off x="8778159" y="4445068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455907C-6582-1CC1-ED2E-396A6BCF65F2}"/>
                </a:ext>
              </a:extLst>
            </p:cNvPr>
            <p:cNvSpPr/>
            <p:nvPr/>
          </p:nvSpPr>
          <p:spPr>
            <a:xfrm>
              <a:off x="8778159" y="4380938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5E809769-A033-B95F-FE35-1B3C0D49856C}"/>
                </a:ext>
              </a:extLst>
            </p:cNvPr>
            <p:cNvSpPr/>
            <p:nvPr/>
          </p:nvSpPr>
          <p:spPr>
            <a:xfrm>
              <a:off x="8778159" y="4316808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3CAB4782-FE34-65B7-B392-3F4D623C8D4A}"/>
                </a:ext>
              </a:extLst>
            </p:cNvPr>
            <p:cNvSpPr/>
            <p:nvPr/>
          </p:nvSpPr>
          <p:spPr>
            <a:xfrm>
              <a:off x="8778159" y="4252678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82D8027-4A36-EA9D-40E1-E7922A3AD6BB}"/>
                </a:ext>
              </a:extLst>
            </p:cNvPr>
            <p:cNvSpPr/>
            <p:nvPr/>
          </p:nvSpPr>
          <p:spPr>
            <a:xfrm>
              <a:off x="8778159" y="4188547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CE0F74F9-722D-4EF1-1141-2A5289AC85BC}"/>
                </a:ext>
              </a:extLst>
            </p:cNvPr>
            <p:cNvSpPr/>
            <p:nvPr/>
          </p:nvSpPr>
          <p:spPr>
            <a:xfrm>
              <a:off x="8778159" y="4124417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B2D4AD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20785F7E-2ACE-EEBF-96A8-13CCA460F531}"/>
                </a:ext>
              </a:extLst>
            </p:cNvPr>
            <p:cNvSpPr/>
            <p:nvPr/>
          </p:nvSpPr>
          <p:spPr>
            <a:xfrm>
              <a:off x="8778159" y="4060287"/>
              <a:ext cx="157528" cy="64130"/>
            </a:xfrm>
            <a:custGeom>
              <a:avLst/>
              <a:gdLst>
                <a:gd name="connsiteX0" fmla="*/ 710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10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10" y="64034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13DF8A6-BFC1-AFDC-33A1-9CBFAF336F76}"/>
                </a:ext>
              </a:extLst>
            </p:cNvPr>
            <p:cNvSpPr/>
            <p:nvPr/>
          </p:nvSpPr>
          <p:spPr>
            <a:xfrm>
              <a:off x="8778159" y="3996157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3C06E710-D9D7-C8D1-AADA-FF826CD081D9}"/>
                </a:ext>
              </a:extLst>
            </p:cNvPr>
            <p:cNvSpPr/>
            <p:nvPr/>
          </p:nvSpPr>
          <p:spPr>
            <a:xfrm>
              <a:off x="8778159" y="3932026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41651A3-2A8A-D8CC-288F-5A8F7ECC6DEC}"/>
                </a:ext>
              </a:extLst>
            </p:cNvPr>
            <p:cNvSpPr/>
            <p:nvPr/>
          </p:nvSpPr>
          <p:spPr>
            <a:xfrm>
              <a:off x="8778159" y="3867896"/>
              <a:ext cx="157528" cy="64130"/>
            </a:xfrm>
            <a:custGeom>
              <a:avLst/>
              <a:gdLst>
                <a:gd name="connsiteX0" fmla="*/ 710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6"/>
                  </a:moveTo>
                  <a:lnTo>
                    <a:pt x="158238" y="-96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F234F8B1-FB2A-5A1A-9A29-74B2C4BCE2EE}"/>
                </a:ext>
              </a:extLst>
            </p:cNvPr>
            <p:cNvSpPr/>
            <p:nvPr/>
          </p:nvSpPr>
          <p:spPr>
            <a:xfrm>
              <a:off x="8778159" y="3803766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61B6FD17-BDA7-B812-EF38-FD9DF98A302B}"/>
                </a:ext>
              </a:extLst>
            </p:cNvPr>
            <p:cNvSpPr/>
            <p:nvPr/>
          </p:nvSpPr>
          <p:spPr>
            <a:xfrm>
              <a:off x="8778159" y="373963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44EC8248-1C27-C1E7-A646-0B0ED3B9B773}"/>
                </a:ext>
              </a:extLst>
            </p:cNvPr>
            <p:cNvSpPr/>
            <p:nvPr/>
          </p:nvSpPr>
          <p:spPr>
            <a:xfrm>
              <a:off x="8778159" y="367550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E58D56-497F-4BD7-28D1-27EA3CCA4BE0}"/>
                </a:ext>
              </a:extLst>
            </p:cNvPr>
            <p:cNvSpPr/>
            <p:nvPr/>
          </p:nvSpPr>
          <p:spPr>
            <a:xfrm>
              <a:off x="8778159" y="361137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B0BF5EDD-5FD4-7F91-C892-EB60F7842D93}"/>
                </a:ext>
              </a:extLst>
            </p:cNvPr>
            <p:cNvSpPr/>
            <p:nvPr/>
          </p:nvSpPr>
          <p:spPr>
            <a:xfrm>
              <a:off x="8778159" y="354724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7ACAA996-7405-5581-46C6-3E63D18B4CAE}"/>
                </a:ext>
              </a:extLst>
            </p:cNvPr>
            <p:cNvSpPr/>
            <p:nvPr/>
          </p:nvSpPr>
          <p:spPr>
            <a:xfrm>
              <a:off x="8778159" y="348311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E272292C-B1E2-35D1-8EE1-6BF4A40D05E6}"/>
                </a:ext>
              </a:extLst>
            </p:cNvPr>
            <p:cNvSpPr/>
            <p:nvPr/>
          </p:nvSpPr>
          <p:spPr>
            <a:xfrm>
              <a:off x="8778159" y="341898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62A20829-CFCB-0FA9-2B45-B6108EADFD4E}"/>
                </a:ext>
              </a:extLst>
            </p:cNvPr>
            <p:cNvSpPr/>
            <p:nvPr/>
          </p:nvSpPr>
          <p:spPr>
            <a:xfrm>
              <a:off x="8778159" y="335485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0148833C-453A-A1F5-4415-FAB4A4E24F2A}"/>
                </a:ext>
              </a:extLst>
            </p:cNvPr>
            <p:cNvSpPr/>
            <p:nvPr/>
          </p:nvSpPr>
          <p:spPr>
            <a:xfrm>
              <a:off x="8778159" y="329072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4010BDF0-059A-A964-A7DB-0B47317C1CE8}"/>
                </a:ext>
              </a:extLst>
            </p:cNvPr>
            <p:cNvSpPr/>
            <p:nvPr/>
          </p:nvSpPr>
          <p:spPr>
            <a:xfrm>
              <a:off x="8778159" y="3226806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4C269D1B-905D-839C-9162-B371D0CD9D80}"/>
                </a:ext>
              </a:extLst>
            </p:cNvPr>
            <p:cNvSpPr/>
            <p:nvPr/>
          </p:nvSpPr>
          <p:spPr>
            <a:xfrm>
              <a:off x="8778159" y="316267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06FFEE2-B929-A1EB-6F8B-F9B0F37A368E}"/>
                </a:ext>
              </a:extLst>
            </p:cNvPr>
            <p:cNvSpPr/>
            <p:nvPr/>
          </p:nvSpPr>
          <p:spPr>
            <a:xfrm>
              <a:off x="8778159" y="309854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5AB3CCDE-4CD2-C9BE-E059-2BB36257C78C}"/>
                </a:ext>
              </a:extLst>
            </p:cNvPr>
            <p:cNvSpPr/>
            <p:nvPr/>
          </p:nvSpPr>
          <p:spPr>
            <a:xfrm>
              <a:off x="8778159" y="303441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7AD6A532-355F-A92F-6B63-9B5606457D0F}"/>
                </a:ext>
              </a:extLst>
            </p:cNvPr>
            <p:cNvSpPr/>
            <p:nvPr/>
          </p:nvSpPr>
          <p:spPr>
            <a:xfrm>
              <a:off x="8778159" y="297028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3BC58128-18A6-A892-0956-492502AF7E80}"/>
                </a:ext>
              </a:extLst>
            </p:cNvPr>
            <p:cNvSpPr/>
            <p:nvPr/>
          </p:nvSpPr>
          <p:spPr>
            <a:xfrm>
              <a:off x="8778159" y="290615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B2D4AD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77777489-79FE-5426-B62F-9175FDFC6A37}"/>
                </a:ext>
              </a:extLst>
            </p:cNvPr>
            <p:cNvSpPr/>
            <p:nvPr/>
          </p:nvSpPr>
          <p:spPr>
            <a:xfrm>
              <a:off x="8778159" y="284202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4C30A250-1FAE-EE6E-5B88-55B23C0F989B}"/>
                </a:ext>
              </a:extLst>
            </p:cNvPr>
            <p:cNvSpPr/>
            <p:nvPr/>
          </p:nvSpPr>
          <p:spPr>
            <a:xfrm>
              <a:off x="8778159" y="277789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8DAC1104-F8E2-0960-1996-9B4ABDFA88E2}"/>
                </a:ext>
              </a:extLst>
            </p:cNvPr>
            <p:cNvSpPr/>
            <p:nvPr/>
          </p:nvSpPr>
          <p:spPr>
            <a:xfrm>
              <a:off x="8778159" y="271376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D5C6DEEC-1160-B47C-C2A0-FEE075178478}"/>
                </a:ext>
              </a:extLst>
            </p:cNvPr>
            <p:cNvSpPr/>
            <p:nvPr/>
          </p:nvSpPr>
          <p:spPr>
            <a:xfrm>
              <a:off x="8778159" y="2649633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C93D21EC-D90E-A4B7-D0F9-ABD12815D0EC}"/>
                </a:ext>
              </a:extLst>
            </p:cNvPr>
            <p:cNvSpPr/>
            <p:nvPr/>
          </p:nvSpPr>
          <p:spPr>
            <a:xfrm>
              <a:off x="8778159" y="2585503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B2D4AD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1CA17DFC-8F42-0A3E-DB6B-62BA8B7119A1}"/>
                </a:ext>
              </a:extLst>
            </p:cNvPr>
            <p:cNvSpPr/>
            <p:nvPr/>
          </p:nvSpPr>
          <p:spPr>
            <a:xfrm>
              <a:off x="8778159" y="2521373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B2D4AD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8C0161D6-BAA0-00B5-6CFE-767E8D0CA821}"/>
                </a:ext>
              </a:extLst>
            </p:cNvPr>
            <p:cNvSpPr/>
            <p:nvPr/>
          </p:nvSpPr>
          <p:spPr>
            <a:xfrm>
              <a:off x="8778159" y="2457243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B2D4AD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1C9634CA-E8BE-8684-7DC9-2117FF89A24F}"/>
                </a:ext>
              </a:extLst>
            </p:cNvPr>
            <p:cNvSpPr/>
            <p:nvPr/>
          </p:nvSpPr>
          <p:spPr>
            <a:xfrm>
              <a:off x="8778159" y="2393112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7A2F915D-61AD-6261-D0DE-0A264D40C6DA}"/>
                </a:ext>
              </a:extLst>
            </p:cNvPr>
            <p:cNvSpPr/>
            <p:nvPr/>
          </p:nvSpPr>
          <p:spPr>
            <a:xfrm>
              <a:off x="8778159" y="2328982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CFA8ACAA-F134-9179-EA6B-3629CB2F3F22}"/>
                </a:ext>
              </a:extLst>
            </p:cNvPr>
            <p:cNvSpPr/>
            <p:nvPr/>
          </p:nvSpPr>
          <p:spPr>
            <a:xfrm>
              <a:off x="8778159" y="2264852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2860E65-4A8A-8C30-6486-65B5AA44B8AE}"/>
                </a:ext>
              </a:extLst>
            </p:cNvPr>
            <p:cNvSpPr/>
            <p:nvPr/>
          </p:nvSpPr>
          <p:spPr>
            <a:xfrm>
              <a:off x="8778159" y="2200722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F40A72AD-FE63-30C8-44E1-DF515660705C}"/>
                </a:ext>
              </a:extLst>
            </p:cNvPr>
            <p:cNvSpPr/>
            <p:nvPr/>
          </p:nvSpPr>
          <p:spPr>
            <a:xfrm>
              <a:off x="8778159" y="2136591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03E75CA2-CC28-2100-809E-3D12141ACD15}"/>
                </a:ext>
              </a:extLst>
            </p:cNvPr>
            <p:cNvSpPr/>
            <p:nvPr/>
          </p:nvSpPr>
          <p:spPr>
            <a:xfrm>
              <a:off x="8778159" y="2072461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E8FA96D7-C6E6-8FB9-354B-6483FC499B81}"/>
                </a:ext>
              </a:extLst>
            </p:cNvPr>
            <p:cNvSpPr/>
            <p:nvPr/>
          </p:nvSpPr>
          <p:spPr>
            <a:xfrm>
              <a:off x="8778159" y="2008331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5BF26BA4-0A13-BCB8-A4BC-2EC931C18E9E}"/>
                </a:ext>
              </a:extLst>
            </p:cNvPr>
            <p:cNvSpPr/>
            <p:nvPr/>
          </p:nvSpPr>
          <p:spPr>
            <a:xfrm>
              <a:off x="8778159" y="1944200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A2595FA0-ECEF-A670-7349-3271CCDE69D1}"/>
                </a:ext>
              </a:extLst>
            </p:cNvPr>
            <p:cNvSpPr/>
            <p:nvPr/>
          </p:nvSpPr>
          <p:spPr>
            <a:xfrm>
              <a:off x="8778159" y="1880070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F3EF9A1F-FB7F-B50F-7A2D-426B950EC7B2}"/>
                </a:ext>
              </a:extLst>
            </p:cNvPr>
            <p:cNvSpPr/>
            <p:nvPr/>
          </p:nvSpPr>
          <p:spPr>
            <a:xfrm>
              <a:off x="8778159" y="1815940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B41E639-1693-A829-4A3E-D35F09C995EB}"/>
                </a:ext>
              </a:extLst>
            </p:cNvPr>
            <p:cNvSpPr/>
            <p:nvPr/>
          </p:nvSpPr>
          <p:spPr>
            <a:xfrm>
              <a:off x="8778159" y="1751810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AA4D41BC-FB66-F699-B3F1-76E30B8463EB}"/>
                </a:ext>
              </a:extLst>
            </p:cNvPr>
            <p:cNvSpPr/>
            <p:nvPr/>
          </p:nvSpPr>
          <p:spPr>
            <a:xfrm>
              <a:off x="8778159" y="1687679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1E585383-2370-0F76-931A-2D14D2E5FDAB}"/>
                </a:ext>
              </a:extLst>
            </p:cNvPr>
            <p:cNvSpPr/>
            <p:nvPr/>
          </p:nvSpPr>
          <p:spPr>
            <a:xfrm>
              <a:off x="8778159" y="1623549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79195D7E-0DB6-5382-C4AA-7AFF3FECDB36}"/>
                </a:ext>
              </a:extLst>
            </p:cNvPr>
            <p:cNvSpPr/>
            <p:nvPr/>
          </p:nvSpPr>
          <p:spPr>
            <a:xfrm>
              <a:off x="8778159" y="1559419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26791235-3682-B9E3-866A-3C0F49D83302}"/>
                </a:ext>
              </a:extLst>
            </p:cNvPr>
            <p:cNvSpPr/>
            <p:nvPr/>
          </p:nvSpPr>
          <p:spPr>
            <a:xfrm>
              <a:off x="8778159" y="1495289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A37BDCE9-DE6B-2E66-40DE-68AE68FA5363}"/>
                </a:ext>
              </a:extLst>
            </p:cNvPr>
            <p:cNvSpPr/>
            <p:nvPr/>
          </p:nvSpPr>
          <p:spPr>
            <a:xfrm>
              <a:off x="8778159" y="1431158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CB99B119-545C-A02B-265C-175D0390F1C7}"/>
                </a:ext>
              </a:extLst>
            </p:cNvPr>
            <p:cNvSpPr/>
            <p:nvPr/>
          </p:nvSpPr>
          <p:spPr>
            <a:xfrm>
              <a:off x="8778159" y="1367028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00D4450B-9934-56B2-0B83-3C55588E1E29}"/>
                </a:ext>
              </a:extLst>
            </p:cNvPr>
            <p:cNvSpPr/>
            <p:nvPr/>
          </p:nvSpPr>
          <p:spPr>
            <a:xfrm>
              <a:off x="8778159" y="1302898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C361CCB-77CC-4A0C-C2D3-8B6DC529183C}"/>
                </a:ext>
              </a:extLst>
            </p:cNvPr>
            <p:cNvSpPr/>
            <p:nvPr/>
          </p:nvSpPr>
          <p:spPr>
            <a:xfrm>
              <a:off x="8778159" y="1238768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EF2F7340-F3FA-E13A-6732-E2E9F187A76A}"/>
                </a:ext>
              </a:extLst>
            </p:cNvPr>
            <p:cNvSpPr/>
            <p:nvPr/>
          </p:nvSpPr>
          <p:spPr>
            <a:xfrm>
              <a:off x="8778159" y="1174637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87868059-06C8-D43A-2029-08AE46926961}"/>
                </a:ext>
              </a:extLst>
            </p:cNvPr>
            <p:cNvSpPr/>
            <p:nvPr/>
          </p:nvSpPr>
          <p:spPr>
            <a:xfrm>
              <a:off x="8778159" y="1110507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48EDC79D-4807-8F37-604A-C1B2548E4EBF}"/>
                </a:ext>
              </a:extLst>
            </p:cNvPr>
            <p:cNvSpPr/>
            <p:nvPr/>
          </p:nvSpPr>
          <p:spPr>
            <a:xfrm>
              <a:off x="8778159" y="1046377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9DCC584F-655A-EA02-C849-16ECF76ACEE7}"/>
                </a:ext>
              </a:extLst>
            </p:cNvPr>
            <p:cNvSpPr/>
            <p:nvPr/>
          </p:nvSpPr>
          <p:spPr>
            <a:xfrm>
              <a:off x="8778159" y="982247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513C4F0A-F385-A8CD-DB25-281261735649}"/>
                </a:ext>
              </a:extLst>
            </p:cNvPr>
            <p:cNvSpPr/>
            <p:nvPr/>
          </p:nvSpPr>
          <p:spPr>
            <a:xfrm>
              <a:off x="8778159" y="918116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C16D2CB2-5711-4D9D-1DA4-CBC3D1586AA0}"/>
                </a:ext>
              </a:extLst>
            </p:cNvPr>
            <p:cNvSpPr/>
            <p:nvPr/>
          </p:nvSpPr>
          <p:spPr>
            <a:xfrm>
              <a:off x="8778159" y="853986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37E94C0B-2670-4843-E8A7-88138B690179}"/>
                </a:ext>
              </a:extLst>
            </p:cNvPr>
            <p:cNvSpPr/>
            <p:nvPr/>
          </p:nvSpPr>
          <p:spPr>
            <a:xfrm>
              <a:off x="8778159" y="789856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1609B83-4B90-88A7-B748-CD085E125ED9}"/>
                </a:ext>
              </a:extLst>
            </p:cNvPr>
            <p:cNvSpPr/>
            <p:nvPr/>
          </p:nvSpPr>
          <p:spPr>
            <a:xfrm>
              <a:off x="8778159" y="725726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8C80C79C-DCC4-E629-C189-5F3C481A4ACB}"/>
                </a:ext>
              </a:extLst>
            </p:cNvPr>
            <p:cNvSpPr/>
            <p:nvPr/>
          </p:nvSpPr>
          <p:spPr>
            <a:xfrm>
              <a:off x="8778159" y="66159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5676B62C-C361-650B-D09E-8D423C57B80F}"/>
                </a:ext>
              </a:extLst>
            </p:cNvPr>
            <p:cNvSpPr/>
            <p:nvPr/>
          </p:nvSpPr>
          <p:spPr>
            <a:xfrm>
              <a:off x="8778159" y="59746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88E9C6BE-3B25-659C-F267-83F1B6F71FBA}"/>
                </a:ext>
              </a:extLst>
            </p:cNvPr>
            <p:cNvSpPr/>
            <p:nvPr/>
          </p:nvSpPr>
          <p:spPr>
            <a:xfrm>
              <a:off x="8778159" y="533335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30FAC4CE-6CDB-DA45-369C-59AC5106B5C7}"/>
                </a:ext>
              </a:extLst>
            </p:cNvPr>
            <p:cNvSpPr/>
            <p:nvPr/>
          </p:nvSpPr>
          <p:spPr>
            <a:xfrm>
              <a:off x="8778159" y="46920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5DDBB667-3ADE-95E1-5FE4-B82754E25F44}"/>
                </a:ext>
              </a:extLst>
            </p:cNvPr>
            <p:cNvSpPr/>
            <p:nvPr/>
          </p:nvSpPr>
          <p:spPr>
            <a:xfrm>
              <a:off x="8778159" y="405074"/>
              <a:ext cx="157528" cy="64130"/>
            </a:xfrm>
            <a:custGeom>
              <a:avLst/>
              <a:gdLst>
                <a:gd name="connsiteX0" fmla="*/ 710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10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10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8A4396FB-FA95-6798-1278-076B0A8075D1}"/>
                </a:ext>
              </a:extLst>
            </p:cNvPr>
            <p:cNvSpPr/>
            <p:nvPr/>
          </p:nvSpPr>
          <p:spPr>
            <a:xfrm>
              <a:off x="8935687" y="681788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62B86AF4-ECB2-F96A-C9D1-9F9AFC61158F}"/>
                </a:ext>
              </a:extLst>
            </p:cNvPr>
            <p:cNvSpPr/>
            <p:nvPr/>
          </p:nvSpPr>
          <p:spPr>
            <a:xfrm>
              <a:off x="8935687" y="675375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2EE677FF-B11F-4D6A-C782-D45CEB109F40}"/>
                </a:ext>
              </a:extLst>
            </p:cNvPr>
            <p:cNvSpPr/>
            <p:nvPr/>
          </p:nvSpPr>
          <p:spPr>
            <a:xfrm>
              <a:off x="8935687" y="668962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1D6A365-7253-4D3C-A2EF-634C2FD686E4}"/>
                </a:ext>
              </a:extLst>
            </p:cNvPr>
            <p:cNvSpPr/>
            <p:nvPr/>
          </p:nvSpPr>
          <p:spPr>
            <a:xfrm>
              <a:off x="8935687" y="662549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B2D4AD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41A24C7F-BB1A-7945-BFD9-61348CFA9A00}"/>
                </a:ext>
              </a:extLst>
            </p:cNvPr>
            <p:cNvSpPr/>
            <p:nvPr/>
          </p:nvSpPr>
          <p:spPr>
            <a:xfrm>
              <a:off x="8935687" y="656136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C893C0AB-9470-097E-4C82-9E346754E476}"/>
                </a:ext>
              </a:extLst>
            </p:cNvPr>
            <p:cNvSpPr/>
            <p:nvPr/>
          </p:nvSpPr>
          <p:spPr>
            <a:xfrm>
              <a:off x="8935687" y="649723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78F33FC9-84D5-7DBC-C478-4F8E588C9A0D}"/>
                </a:ext>
              </a:extLst>
            </p:cNvPr>
            <p:cNvSpPr/>
            <p:nvPr/>
          </p:nvSpPr>
          <p:spPr>
            <a:xfrm>
              <a:off x="8935687" y="643310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EF2FB44C-E9DE-3BC1-8372-3A128D4F6078}"/>
                </a:ext>
              </a:extLst>
            </p:cNvPr>
            <p:cNvSpPr/>
            <p:nvPr/>
          </p:nvSpPr>
          <p:spPr>
            <a:xfrm>
              <a:off x="8935687" y="6368976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CF54BF93-99C9-D85C-B84F-D59F8C8526A5}"/>
                </a:ext>
              </a:extLst>
            </p:cNvPr>
            <p:cNvSpPr/>
            <p:nvPr/>
          </p:nvSpPr>
          <p:spPr>
            <a:xfrm>
              <a:off x="8935687" y="630484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DD8D8B1-A184-7020-653B-9A475BFB467D}"/>
                </a:ext>
              </a:extLst>
            </p:cNvPr>
            <p:cNvSpPr/>
            <p:nvPr/>
          </p:nvSpPr>
          <p:spPr>
            <a:xfrm>
              <a:off x="8935687" y="624071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2AFB2D7-67D1-8E6F-1699-39121A0378AE}"/>
                </a:ext>
              </a:extLst>
            </p:cNvPr>
            <p:cNvSpPr/>
            <p:nvPr/>
          </p:nvSpPr>
          <p:spPr>
            <a:xfrm>
              <a:off x="8935687" y="617658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569A501-8A92-C917-113F-1FBC6764A8AB}"/>
                </a:ext>
              </a:extLst>
            </p:cNvPr>
            <p:cNvSpPr/>
            <p:nvPr/>
          </p:nvSpPr>
          <p:spPr>
            <a:xfrm>
              <a:off x="8935687" y="611245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BE0A990C-E159-6CBD-D8CE-71BD4AFAC268}"/>
                </a:ext>
              </a:extLst>
            </p:cNvPr>
            <p:cNvSpPr/>
            <p:nvPr/>
          </p:nvSpPr>
          <p:spPr>
            <a:xfrm>
              <a:off x="8935687" y="604832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4783A65-EE43-063C-0314-72C432DDBE91}"/>
                </a:ext>
              </a:extLst>
            </p:cNvPr>
            <p:cNvSpPr/>
            <p:nvPr/>
          </p:nvSpPr>
          <p:spPr>
            <a:xfrm>
              <a:off x="8935687" y="598419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C0D084C7-0778-6C01-BFDD-FE15E0AFE41B}"/>
                </a:ext>
              </a:extLst>
            </p:cNvPr>
            <p:cNvSpPr/>
            <p:nvPr/>
          </p:nvSpPr>
          <p:spPr>
            <a:xfrm>
              <a:off x="8935687" y="592006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8AA95485-A7B9-BEB9-ABF8-E279BA081515}"/>
                </a:ext>
              </a:extLst>
            </p:cNvPr>
            <p:cNvSpPr/>
            <p:nvPr/>
          </p:nvSpPr>
          <p:spPr>
            <a:xfrm>
              <a:off x="8935687" y="585593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5A816EA6-F587-5C18-D5B9-8FA1D133369F}"/>
                </a:ext>
              </a:extLst>
            </p:cNvPr>
            <p:cNvSpPr/>
            <p:nvPr/>
          </p:nvSpPr>
          <p:spPr>
            <a:xfrm>
              <a:off x="8935687" y="579180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C576B168-46C5-91DD-4326-AB7ED5CBA2DA}"/>
                </a:ext>
              </a:extLst>
            </p:cNvPr>
            <p:cNvSpPr/>
            <p:nvPr/>
          </p:nvSpPr>
          <p:spPr>
            <a:xfrm>
              <a:off x="8935687" y="572767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2ABD16F5-B393-C2BF-43F1-A31C81802E3A}"/>
                </a:ext>
              </a:extLst>
            </p:cNvPr>
            <p:cNvSpPr/>
            <p:nvPr/>
          </p:nvSpPr>
          <p:spPr>
            <a:xfrm>
              <a:off x="8935687" y="5663543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20A3207-71A5-5409-721E-170DE07E0461}"/>
                </a:ext>
              </a:extLst>
            </p:cNvPr>
            <p:cNvSpPr/>
            <p:nvPr/>
          </p:nvSpPr>
          <p:spPr>
            <a:xfrm>
              <a:off x="8935687" y="559941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2361EBCE-32B6-78B6-86AE-E2E5219E48E3}"/>
                </a:ext>
              </a:extLst>
            </p:cNvPr>
            <p:cNvSpPr/>
            <p:nvPr/>
          </p:nvSpPr>
          <p:spPr>
            <a:xfrm>
              <a:off x="8935687" y="553528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5F382275-5EC3-D37D-3C53-56C138171377}"/>
                </a:ext>
              </a:extLst>
            </p:cNvPr>
            <p:cNvSpPr/>
            <p:nvPr/>
          </p:nvSpPr>
          <p:spPr>
            <a:xfrm>
              <a:off x="8935687" y="5471153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4BF58A25-AC1C-C907-E6D9-89621CAC7D3C}"/>
                </a:ext>
              </a:extLst>
            </p:cNvPr>
            <p:cNvSpPr/>
            <p:nvPr/>
          </p:nvSpPr>
          <p:spPr>
            <a:xfrm>
              <a:off x="8935687" y="540702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52691FB-5D07-FE9C-3F26-FDC4961D61A7}"/>
                </a:ext>
              </a:extLst>
            </p:cNvPr>
            <p:cNvSpPr/>
            <p:nvPr/>
          </p:nvSpPr>
          <p:spPr>
            <a:xfrm>
              <a:off x="8935687" y="534289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75EE227B-4249-C2E1-6EB7-1B09BCC0A67F}"/>
                </a:ext>
              </a:extLst>
            </p:cNvPr>
            <p:cNvSpPr/>
            <p:nvPr/>
          </p:nvSpPr>
          <p:spPr>
            <a:xfrm>
              <a:off x="8935687" y="527876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FE65413-F8FB-5035-0832-3C8C3D6DC486}"/>
                </a:ext>
              </a:extLst>
            </p:cNvPr>
            <p:cNvSpPr/>
            <p:nvPr/>
          </p:nvSpPr>
          <p:spPr>
            <a:xfrm>
              <a:off x="8935687" y="521463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F2626D28-32EC-5401-FF87-698087218282}"/>
                </a:ext>
              </a:extLst>
            </p:cNvPr>
            <p:cNvSpPr/>
            <p:nvPr/>
          </p:nvSpPr>
          <p:spPr>
            <a:xfrm>
              <a:off x="8935687" y="515050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EAEE450F-F847-AA5C-A9C9-AD82ABB9E6BE}"/>
                </a:ext>
              </a:extLst>
            </p:cNvPr>
            <p:cNvSpPr/>
            <p:nvPr/>
          </p:nvSpPr>
          <p:spPr>
            <a:xfrm>
              <a:off x="8935687" y="508637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45454E25-01A0-CE40-F3D2-08DB0769B8B1}"/>
                </a:ext>
              </a:extLst>
            </p:cNvPr>
            <p:cNvSpPr/>
            <p:nvPr/>
          </p:nvSpPr>
          <p:spPr>
            <a:xfrm>
              <a:off x="8935687" y="502224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73DDACC9-3178-9A2D-FECB-9A9B914EBA05}"/>
                </a:ext>
              </a:extLst>
            </p:cNvPr>
            <p:cNvSpPr/>
            <p:nvPr/>
          </p:nvSpPr>
          <p:spPr>
            <a:xfrm>
              <a:off x="8935687" y="495811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9693E061-3F7A-4598-E120-5ACA16A49986}"/>
                </a:ext>
              </a:extLst>
            </p:cNvPr>
            <p:cNvSpPr/>
            <p:nvPr/>
          </p:nvSpPr>
          <p:spPr>
            <a:xfrm>
              <a:off x="8935687" y="489398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DFCEBC32-EDFA-D861-5A88-2534C17792AA}"/>
                </a:ext>
              </a:extLst>
            </p:cNvPr>
            <p:cNvSpPr/>
            <p:nvPr/>
          </p:nvSpPr>
          <p:spPr>
            <a:xfrm>
              <a:off x="8935687" y="482985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D11A7D2-2E47-C842-5ACA-85EBAB411849}"/>
                </a:ext>
              </a:extLst>
            </p:cNvPr>
            <p:cNvSpPr/>
            <p:nvPr/>
          </p:nvSpPr>
          <p:spPr>
            <a:xfrm>
              <a:off x="8935687" y="4765720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31257196-CB10-9309-A7B9-32EAC5E7D02A}"/>
                </a:ext>
              </a:extLst>
            </p:cNvPr>
            <p:cNvSpPr/>
            <p:nvPr/>
          </p:nvSpPr>
          <p:spPr>
            <a:xfrm>
              <a:off x="8935687" y="470158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13AED9CE-E531-8C82-043D-1BEECB760898}"/>
                </a:ext>
              </a:extLst>
            </p:cNvPr>
            <p:cNvSpPr/>
            <p:nvPr/>
          </p:nvSpPr>
          <p:spPr>
            <a:xfrm>
              <a:off x="8935687" y="463745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696A747A-678E-0596-B3C6-A68D235615B9}"/>
                </a:ext>
              </a:extLst>
            </p:cNvPr>
            <p:cNvSpPr/>
            <p:nvPr/>
          </p:nvSpPr>
          <p:spPr>
            <a:xfrm>
              <a:off x="8935687" y="457332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D9A1B70C-3D4E-8DAC-45E0-B2D25993132F}"/>
                </a:ext>
              </a:extLst>
            </p:cNvPr>
            <p:cNvSpPr/>
            <p:nvPr/>
          </p:nvSpPr>
          <p:spPr>
            <a:xfrm>
              <a:off x="8935687" y="450919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BB9D96C0-9BB6-939C-3118-43A7ED9A78D2}"/>
                </a:ext>
              </a:extLst>
            </p:cNvPr>
            <p:cNvSpPr/>
            <p:nvPr/>
          </p:nvSpPr>
          <p:spPr>
            <a:xfrm>
              <a:off x="8935687" y="444506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B257378E-619F-4BA3-B874-298F559E2256}"/>
                </a:ext>
              </a:extLst>
            </p:cNvPr>
            <p:cNvSpPr/>
            <p:nvPr/>
          </p:nvSpPr>
          <p:spPr>
            <a:xfrm>
              <a:off x="8935687" y="438093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5BA5B697-6D45-82E7-1C77-ACC21128D3FE}"/>
                </a:ext>
              </a:extLst>
            </p:cNvPr>
            <p:cNvSpPr/>
            <p:nvPr/>
          </p:nvSpPr>
          <p:spPr>
            <a:xfrm>
              <a:off x="8935687" y="431680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41A7C77-6F42-AF22-A919-6F25FDB4B7CC}"/>
                </a:ext>
              </a:extLst>
            </p:cNvPr>
            <p:cNvSpPr/>
            <p:nvPr/>
          </p:nvSpPr>
          <p:spPr>
            <a:xfrm>
              <a:off x="8935687" y="425267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8EA38B33-B28A-64EB-0BD3-A5C069C876D6}"/>
                </a:ext>
              </a:extLst>
            </p:cNvPr>
            <p:cNvSpPr/>
            <p:nvPr/>
          </p:nvSpPr>
          <p:spPr>
            <a:xfrm>
              <a:off x="8935687" y="418854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F977C82C-5906-30F4-F8A7-99B2D87B73DA}"/>
                </a:ext>
              </a:extLst>
            </p:cNvPr>
            <p:cNvSpPr/>
            <p:nvPr/>
          </p:nvSpPr>
          <p:spPr>
            <a:xfrm>
              <a:off x="8935687" y="412441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1DE39626-52B6-DEAA-367B-C366D4BF4B2D}"/>
                </a:ext>
              </a:extLst>
            </p:cNvPr>
            <p:cNvSpPr/>
            <p:nvPr/>
          </p:nvSpPr>
          <p:spPr>
            <a:xfrm>
              <a:off x="8935687" y="4060287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DBC79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4CFA575D-4AB0-1172-F3C6-C3525E051AD2}"/>
                </a:ext>
              </a:extLst>
            </p:cNvPr>
            <p:cNvSpPr/>
            <p:nvPr/>
          </p:nvSpPr>
          <p:spPr>
            <a:xfrm>
              <a:off x="8935687" y="399615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8E0350C7-2CB7-9DA0-ACC5-06A040A48204}"/>
                </a:ext>
              </a:extLst>
            </p:cNvPr>
            <p:cNvSpPr/>
            <p:nvPr/>
          </p:nvSpPr>
          <p:spPr>
            <a:xfrm>
              <a:off x="8935687" y="393202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A1DA9CE4-5437-D59B-7750-8ACCEC21963F}"/>
                </a:ext>
              </a:extLst>
            </p:cNvPr>
            <p:cNvSpPr/>
            <p:nvPr/>
          </p:nvSpPr>
          <p:spPr>
            <a:xfrm>
              <a:off x="8935687" y="3867896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AB0EBCE9-28CE-568F-C938-402FEC1D838D}"/>
                </a:ext>
              </a:extLst>
            </p:cNvPr>
            <p:cNvSpPr/>
            <p:nvPr/>
          </p:nvSpPr>
          <p:spPr>
            <a:xfrm>
              <a:off x="8935687" y="380376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84FB4064-C375-E060-B23F-0B3269B69285}"/>
                </a:ext>
              </a:extLst>
            </p:cNvPr>
            <p:cNvSpPr/>
            <p:nvPr/>
          </p:nvSpPr>
          <p:spPr>
            <a:xfrm>
              <a:off x="8935687" y="373963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CF7173F0-6C17-14B1-E8D0-22844EBE6538}"/>
                </a:ext>
              </a:extLst>
            </p:cNvPr>
            <p:cNvSpPr/>
            <p:nvPr/>
          </p:nvSpPr>
          <p:spPr>
            <a:xfrm>
              <a:off x="8935687" y="367550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9AE6EF57-967C-5134-41BC-327278DDE9D8}"/>
                </a:ext>
              </a:extLst>
            </p:cNvPr>
            <p:cNvSpPr/>
            <p:nvPr/>
          </p:nvSpPr>
          <p:spPr>
            <a:xfrm>
              <a:off x="8935687" y="361137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1D95D9A7-5467-079C-2886-C1BDEF470FFB}"/>
                </a:ext>
              </a:extLst>
            </p:cNvPr>
            <p:cNvSpPr/>
            <p:nvPr/>
          </p:nvSpPr>
          <p:spPr>
            <a:xfrm>
              <a:off x="8935687" y="354724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2630A076-F3A7-64A1-3138-3F36D47E5716}"/>
                </a:ext>
              </a:extLst>
            </p:cNvPr>
            <p:cNvSpPr/>
            <p:nvPr/>
          </p:nvSpPr>
          <p:spPr>
            <a:xfrm>
              <a:off x="8935687" y="348311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EC7CC7E9-4CC6-D7C3-875B-7A28F3906958}"/>
                </a:ext>
              </a:extLst>
            </p:cNvPr>
            <p:cNvSpPr/>
            <p:nvPr/>
          </p:nvSpPr>
          <p:spPr>
            <a:xfrm>
              <a:off x="8935687" y="341898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1C3660C4-41F1-42AF-F8E1-0D07CBD7A1D8}"/>
                </a:ext>
              </a:extLst>
            </p:cNvPr>
            <p:cNvSpPr/>
            <p:nvPr/>
          </p:nvSpPr>
          <p:spPr>
            <a:xfrm>
              <a:off x="8935687" y="335485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AC5395D0-459D-2EB9-8D54-D0A4714CBBDA}"/>
                </a:ext>
              </a:extLst>
            </p:cNvPr>
            <p:cNvSpPr/>
            <p:nvPr/>
          </p:nvSpPr>
          <p:spPr>
            <a:xfrm>
              <a:off x="8935687" y="329072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C86B1CBE-E74B-0717-13ED-0D33563CD1C0}"/>
                </a:ext>
              </a:extLst>
            </p:cNvPr>
            <p:cNvSpPr/>
            <p:nvPr/>
          </p:nvSpPr>
          <p:spPr>
            <a:xfrm>
              <a:off x="8935687" y="322680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7782D4A9-1E62-B0BE-F056-734DDF2BD50A}"/>
                </a:ext>
              </a:extLst>
            </p:cNvPr>
            <p:cNvSpPr/>
            <p:nvPr/>
          </p:nvSpPr>
          <p:spPr>
            <a:xfrm>
              <a:off x="8935687" y="316267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2CEFB134-E513-FE55-924E-AF7C1A3E717E}"/>
                </a:ext>
              </a:extLst>
            </p:cNvPr>
            <p:cNvSpPr/>
            <p:nvPr/>
          </p:nvSpPr>
          <p:spPr>
            <a:xfrm>
              <a:off x="8935687" y="309854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F110AF2-76DD-1C67-0523-1D642413E810}"/>
                </a:ext>
              </a:extLst>
            </p:cNvPr>
            <p:cNvSpPr/>
            <p:nvPr/>
          </p:nvSpPr>
          <p:spPr>
            <a:xfrm>
              <a:off x="8935687" y="303441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958708BB-8406-E146-5EED-3942EA91A616}"/>
                </a:ext>
              </a:extLst>
            </p:cNvPr>
            <p:cNvSpPr/>
            <p:nvPr/>
          </p:nvSpPr>
          <p:spPr>
            <a:xfrm>
              <a:off x="8935687" y="297028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6A6D2326-BC3E-EF86-CABB-E2CD823C7C55}"/>
                </a:ext>
              </a:extLst>
            </p:cNvPr>
            <p:cNvSpPr/>
            <p:nvPr/>
          </p:nvSpPr>
          <p:spPr>
            <a:xfrm>
              <a:off x="8935687" y="290615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647F8FE4-A390-76B6-2977-FA4E79D0EAC9}"/>
                </a:ext>
              </a:extLst>
            </p:cNvPr>
            <p:cNvSpPr/>
            <p:nvPr/>
          </p:nvSpPr>
          <p:spPr>
            <a:xfrm>
              <a:off x="8935687" y="284202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A6473ECF-9F37-A3F4-428F-FE907392E03C}"/>
                </a:ext>
              </a:extLst>
            </p:cNvPr>
            <p:cNvSpPr/>
            <p:nvPr/>
          </p:nvSpPr>
          <p:spPr>
            <a:xfrm>
              <a:off x="8935687" y="277789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90757AFF-9941-0797-BA7C-8F8D83290772}"/>
                </a:ext>
              </a:extLst>
            </p:cNvPr>
            <p:cNvSpPr/>
            <p:nvPr/>
          </p:nvSpPr>
          <p:spPr>
            <a:xfrm>
              <a:off x="8935687" y="271376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DBC79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2E28FD03-0956-97F2-CDAA-059332BC4151}"/>
                </a:ext>
              </a:extLst>
            </p:cNvPr>
            <p:cNvSpPr/>
            <p:nvPr/>
          </p:nvSpPr>
          <p:spPr>
            <a:xfrm>
              <a:off x="8935687" y="264963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A468DE3B-5CCD-8865-501B-6A6050C099C6}"/>
                </a:ext>
              </a:extLst>
            </p:cNvPr>
            <p:cNvSpPr/>
            <p:nvPr/>
          </p:nvSpPr>
          <p:spPr>
            <a:xfrm>
              <a:off x="8935687" y="258550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01EA8CA6-FC17-92F9-D291-6382A076B46C}"/>
                </a:ext>
              </a:extLst>
            </p:cNvPr>
            <p:cNvSpPr/>
            <p:nvPr/>
          </p:nvSpPr>
          <p:spPr>
            <a:xfrm>
              <a:off x="8935687" y="252137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C12E4337-1508-D864-78B9-56C0CBA7C0E2}"/>
                </a:ext>
              </a:extLst>
            </p:cNvPr>
            <p:cNvSpPr/>
            <p:nvPr/>
          </p:nvSpPr>
          <p:spPr>
            <a:xfrm>
              <a:off x="8935687" y="245724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A2AB5471-E305-639C-EE42-8F2D0DFDC7D9}"/>
                </a:ext>
              </a:extLst>
            </p:cNvPr>
            <p:cNvSpPr/>
            <p:nvPr/>
          </p:nvSpPr>
          <p:spPr>
            <a:xfrm>
              <a:off x="8935687" y="239311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AD40A627-6032-1AA3-1F4D-56CAFECD73C8}"/>
                </a:ext>
              </a:extLst>
            </p:cNvPr>
            <p:cNvSpPr/>
            <p:nvPr/>
          </p:nvSpPr>
          <p:spPr>
            <a:xfrm>
              <a:off x="8935687" y="232898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0A53D147-B3F0-44FC-7087-D0037598227B}"/>
                </a:ext>
              </a:extLst>
            </p:cNvPr>
            <p:cNvSpPr/>
            <p:nvPr/>
          </p:nvSpPr>
          <p:spPr>
            <a:xfrm>
              <a:off x="8935687" y="226485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50A263DA-0B69-E39F-ABB3-340ABA95472D}"/>
                </a:ext>
              </a:extLst>
            </p:cNvPr>
            <p:cNvSpPr/>
            <p:nvPr/>
          </p:nvSpPr>
          <p:spPr>
            <a:xfrm>
              <a:off x="8935687" y="220072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D6995F0F-BBF3-C971-6733-6CFED720D4C7}"/>
                </a:ext>
              </a:extLst>
            </p:cNvPr>
            <p:cNvSpPr/>
            <p:nvPr/>
          </p:nvSpPr>
          <p:spPr>
            <a:xfrm>
              <a:off x="8935687" y="213659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9063B97B-0AE1-0B4B-48DC-2AEA0BAB43B8}"/>
                </a:ext>
              </a:extLst>
            </p:cNvPr>
            <p:cNvSpPr/>
            <p:nvPr/>
          </p:nvSpPr>
          <p:spPr>
            <a:xfrm>
              <a:off x="8935687" y="207246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BE7C950D-BEE5-4BB2-E172-68D555D35220}"/>
                </a:ext>
              </a:extLst>
            </p:cNvPr>
            <p:cNvSpPr/>
            <p:nvPr/>
          </p:nvSpPr>
          <p:spPr>
            <a:xfrm>
              <a:off x="8935687" y="200833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252079DA-4F90-F881-BBF3-772C2544142A}"/>
                </a:ext>
              </a:extLst>
            </p:cNvPr>
            <p:cNvSpPr/>
            <p:nvPr/>
          </p:nvSpPr>
          <p:spPr>
            <a:xfrm>
              <a:off x="8935687" y="194420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9F2B686C-D021-3506-90B2-1B60318B167C}"/>
                </a:ext>
              </a:extLst>
            </p:cNvPr>
            <p:cNvSpPr/>
            <p:nvPr/>
          </p:nvSpPr>
          <p:spPr>
            <a:xfrm>
              <a:off x="8935687" y="188007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F55D5F04-5B05-892B-9ADD-2020E950B9FD}"/>
                </a:ext>
              </a:extLst>
            </p:cNvPr>
            <p:cNvSpPr/>
            <p:nvPr/>
          </p:nvSpPr>
          <p:spPr>
            <a:xfrm>
              <a:off x="8935687" y="181594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3B45E473-EA6C-E939-3840-ACD094BD2498}"/>
                </a:ext>
              </a:extLst>
            </p:cNvPr>
            <p:cNvSpPr/>
            <p:nvPr/>
          </p:nvSpPr>
          <p:spPr>
            <a:xfrm>
              <a:off x="8935687" y="175181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65A21D31-0E6A-53BB-B9FE-2E110F222056}"/>
                </a:ext>
              </a:extLst>
            </p:cNvPr>
            <p:cNvSpPr/>
            <p:nvPr/>
          </p:nvSpPr>
          <p:spPr>
            <a:xfrm>
              <a:off x="8935687" y="168767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D09530DC-07D5-A13F-2366-3DE184BBDFDF}"/>
                </a:ext>
              </a:extLst>
            </p:cNvPr>
            <p:cNvSpPr/>
            <p:nvPr/>
          </p:nvSpPr>
          <p:spPr>
            <a:xfrm>
              <a:off x="8935687" y="162354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B2C8288F-0D69-143F-9DB6-B9ADFB7A8EC9}"/>
                </a:ext>
              </a:extLst>
            </p:cNvPr>
            <p:cNvSpPr/>
            <p:nvPr/>
          </p:nvSpPr>
          <p:spPr>
            <a:xfrm>
              <a:off x="8935687" y="155941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E9B687D3-F3FA-BCDD-4E54-C1F24BA08C22}"/>
                </a:ext>
              </a:extLst>
            </p:cNvPr>
            <p:cNvSpPr/>
            <p:nvPr/>
          </p:nvSpPr>
          <p:spPr>
            <a:xfrm>
              <a:off x="8935687" y="149528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FBAE7C13-A483-41EB-43F7-B5B7F59237DF}"/>
                </a:ext>
              </a:extLst>
            </p:cNvPr>
            <p:cNvSpPr/>
            <p:nvPr/>
          </p:nvSpPr>
          <p:spPr>
            <a:xfrm>
              <a:off x="8935687" y="143115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977EDF81-FCE2-37E2-2C85-0C1934EA648B}"/>
                </a:ext>
              </a:extLst>
            </p:cNvPr>
            <p:cNvSpPr/>
            <p:nvPr/>
          </p:nvSpPr>
          <p:spPr>
            <a:xfrm>
              <a:off x="8935687" y="136702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2D2BBEA6-55D8-7E1D-1363-638BE25F84D1}"/>
                </a:ext>
              </a:extLst>
            </p:cNvPr>
            <p:cNvSpPr/>
            <p:nvPr/>
          </p:nvSpPr>
          <p:spPr>
            <a:xfrm>
              <a:off x="8935687" y="130289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D5B8C806-63FB-8DDC-0D43-77D801700750}"/>
                </a:ext>
              </a:extLst>
            </p:cNvPr>
            <p:cNvSpPr/>
            <p:nvPr/>
          </p:nvSpPr>
          <p:spPr>
            <a:xfrm>
              <a:off x="8935687" y="123876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CABC1A46-C702-9C3D-4071-9DF1D6D51800}"/>
                </a:ext>
              </a:extLst>
            </p:cNvPr>
            <p:cNvSpPr/>
            <p:nvPr/>
          </p:nvSpPr>
          <p:spPr>
            <a:xfrm>
              <a:off x="8935687" y="117463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0ADDDBA8-FECD-484C-07A9-8165D61E2314}"/>
                </a:ext>
              </a:extLst>
            </p:cNvPr>
            <p:cNvSpPr/>
            <p:nvPr/>
          </p:nvSpPr>
          <p:spPr>
            <a:xfrm>
              <a:off x="8935687" y="111050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8DC1300-4932-49C3-ADCC-3CFE05E6C8A8}"/>
                </a:ext>
              </a:extLst>
            </p:cNvPr>
            <p:cNvSpPr/>
            <p:nvPr/>
          </p:nvSpPr>
          <p:spPr>
            <a:xfrm>
              <a:off x="8935687" y="104637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9061B5D-954E-62A7-DFE7-873D34DBB27C}"/>
                </a:ext>
              </a:extLst>
            </p:cNvPr>
            <p:cNvSpPr/>
            <p:nvPr/>
          </p:nvSpPr>
          <p:spPr>
            <a:xfrm>
              <a:off x="8935687" y="98224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49305A83-FF17-947E-F121-01E669AD9A0F}"/>
                </a:ext>
              </a:extLst>
            </p:cNvPr>
            <p:cNvSpPr/>
            <p:nvPr/>
          </p:nvSpPr>
          <p:spPr>
            <a:xfrm>
              <a:off x="8935687" y="91811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1868631C-AD9B-ACEB-5104-1E92CA7B044B}"/>
                </a:ext>
              </a:extLst>
            </p:cNvPr>
            <p:cNvSpPr/>
            <p:nvPr/>
          </p:nvSpPr>
          <p:spPr>
            <a:xfrm>
              <a:off x="8935687" y="85398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2D8A0DA7-51E8-B9E2-59C9-2681DA84BA70}"/>
                </a:ext>
              </a:extLst>
            </p:cNvPr>
            <p:cNvSpPr/>
            <p:nvPr/>
          </p:nvSpPr>
          <p:spPr>
            <a:xfrm>
              <a:off x="8935687" y="78985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C3FEA41F-3F36-1C06-B77C-128FC057C626}"/>
                </a:ext>
              </a:extLst>
            </p:cNvPr>
            <p:cNvSpPr/>
            <p:nvPr/>
          </p:nvSpPr>
          <p:spPr>
            <a:xfrm>
              <a:off x="8935687" y="72572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F5067F20-5648-88E5-4BC0-377A21263917}"/>
                </a:ext>
              </a:extLst>
            </p:cNvPr>
            <p:cNvSpPr/>
            <p:nvPr/>
          </p:nvSpPr>
          <p:spPr>
            <a:xfrm>
              <a:off x="8935687" y="66159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6DD05CC0-E38B-C818-8CB8-2F02B62F09FE}"/>
                </a:ext>
              </a:extLst>
            </p:cNvPr>
            <p:cNvSpPr/>
            <p:nvPr/>
          </p:nvSpPr>
          <p:spPr>
            <a:xfrm>
              <a:off x="8935687" y="59746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3A27C482-A29D-93FE-B7DA-7F03085B78BC}"/>
                </a:ext>
              </a:extLst>
            </p:cNvPr>
            <p:cNvSpPr/>
            <p:nvPr/>
          </p:nvSpPr>
          <p:spPr>
            <a:xfrm>
              <a:off x="8935687" y="53333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EE1EC39B-ECAA-F3F0-1495-94086A226874}"/>
                </a:ext>
              </a:extLst>
            </p:cNvPr>
            <p:cNvSpPr/>
            <p:nvPr/>
          </p:nvSpPr>
          <p:spPr>
            <a:xfrm>
              <a:off x="8935687" y="46920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0AF3C343-03A6-8472-8D87-6B488232EA1E}"/>
                </a:ext>
              </a:extLst>
            </p:cNvPr>
            <p:cNvSpPr/>
            <p:nvPr/>
          </p:nvSpPr>
          <p:spPr>
            <a:xfrm>
              <a:off x="8935687" y="40507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FFFFFF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7DE269D-50C7-1F82-7E5E-7EED4B3E6DA4}"/>
                </a:ext>
              </a:extLst>
            </p:cNvPr>
            <p:cNvSpPr/>
            <p:nvPr/>
          </p:nvSpPr>
          <p:spPr>
            <a:xfrm>
              <a:off x="9093215" y="681788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EFAAA6FE-6750-CC7E-7FA4-AE213B268E91}"/>
                </a:ext>
              </a:extLst>
            </p:cNvPr>
            <p:cNvSpPr/>
            <p:nvPr/>
          </p:nvSpPr>
          <p:spPr>
            <a:xfrm>
              <a:off x="9093215" y="675375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CDB77BCC-F6B2-BF18-3309-76F17AB3F7D4}"/>
                </a:ext>
              </a:extLst>
            </p:cNvPr>
            <p:cNvSpPr/>
            <p:nvPr/>
          </p:nvSpPr>
          <p:spPr>
            <a:xfrm>
              <a:off x="9093215" y="668962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1149559-184F-D5A8-7EE9-8D022E524953}"/>
                </a:ext>
              </a:extLst>
            </p:cNvPr>
            <p:cNvSpPr/>
            <p:nvPr/>
          </p:nvSpPr>
          <p:spPr>
            <a:xfrm>
              <a:off x="9093215" y="662549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C63D10D2-DB1E-9F5F-FC77-CA3DDA623800}"/>
                </a:ext>
              </a:extLst>
            </p:cNvPr>
            <p:cNvSpPr/>
            <p:nvPr/>
          </p:nvSpPr>
          <p:spPr>
            <a:xfrm>
              <a:off x="9093215" y="656136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5C68F1B7-19EA-A90B-0378-09627A8215FB}"/>
                </a:ext>
              </a:extLst>
            </p:cNvPr>
            <p:cNvSpPr/>
            <p:nvPr/>
          </p:nvSpPr>
          <p:spPr>
            <a:xfrm>
              <a:off x="9093215" y="649723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49E9A42D-3924-557F-DD20-E3EF278BAED7}"/>
                </a:ext>
              </a:extLst>
            </p:cNvPr>
            <p:cNvSpPr/>
            <p:nvPr/>
          </p:nvSpPr>
          <p:spPr>
            <a:xfrm>
              <a:off x="9093215" y="643310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6EC69C63-AD57-561B-B632-DD0CA9A69E06}"/>
                </a:ext>
              </a:extLst>
            </p:cNvPr>
            <p:cNvSpPr/>
            <p:nvPr/>
          </p:nvSpPr>
          <p:spPr>
            <a:xfrm>
              <a:off x="9093215" y="6368976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1217F9C9-8FBB-201B-2771-42AA7ED13098}"/>
                </a:ext>
              </a:extLst>
            </p:cNvPr>
            <p:cNvSpPr/>
            <p:nvPr/>
          </p:nvSpPr>
          <p:spPr>
            <a:xfrm>
              <a:off x="9093215" y="630484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3D67B6F-3CA3-8C67-5DE6-F1245FE7539F}"/>
                </a:ext>
              </a:extLst>
            </p:cNvPr>
            <p:cNvSpPr/>
            <p:nvPr/>
          </p:nvSpPr>
          <p:spPr>
            <a:xfrm>
              <a:off x="9093215" y="624071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31CACF65-94F3-AA2F-12C1-257C5D6E0300}"/>
                </a:ext>
              </a:extLst>
            </p:cNvPr>
            <p:cNvSpPr/>
            <p:nvPr/>
          </p:nvSpPr>
          <p:spPr>
            <a:xfrm>
              <a:off x="9093215" y="617658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4DD99911-B4AC-F841-2A82-7F0F4CE64624}"/>
                </a:ext>
              </a:extLst>
            </p:cNvPr>
            <p:cNvSpPr/>
            <p:nvPr/>
          </p:nvSpPr>
          <p:spPr>
            <a:xfrm>
              <a:off x="9093215" y="611245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FAD07F6E-EDF9-D4FF-0E0F-94F54D46DDD3}"/>
                </a:ext>
              </a:extLst>
            </p:cNvPr>
            <p:cNvSpPr/>
            <p:nvPr/>
          </p:nvSpPr>
          <p:spPr>
            <a:xfrm>
              <a:off x="9093215" y="604832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89F8D371-0FAE-4D47-DF02-5B69DD3801E9}"/>
                </a:ext>
              </a:extLst>
            </p:cNvPr>
            <p:cNvSpPr/>
            <p:nvPr/>
          </p:nvSpPr>
          <p:spPr>
            <a:xfrm>
              <a:off x="9093215" y="598419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3B0BBD2F-E76D-4B11-3A55-D937EE9B7D81}"/>
                </a:ext>
              </a:extLst>
            </p:cNvPr>
            <p:cNvSpPr/>
            <p:nvPr/>
          </p:nvSpPr>
          <p:spPr>
            <a:xfrm>
              <a:off x="9093215" y="592006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A978F1AA-7D85-AF4F-D034-C1D79F445F40}"/>
                </a:ext>
              </a:extLst>
            </p:cNvPr>
            <p:cNvSpPr/>
            <p:nvPr/>
          </p:nvSpPr>
          <p:spPr>
            <a:xfrm>
              <a:off x="9093215" y="585593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CB5A1E0D-FAEA-7144-D1C6-CF85F8938660}"/>
                </a:ext>
              </a:extLst>
            </p:cNvPr>
            <p:cNvSpPr/>
            <p:nvPr/>
          </p:nvSpPr>
          <p:spPr>
            <a:xfrm>
              <a:off x="9093215" y="579180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DBC79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30BFBE30-51A2-246C-E365-01CCB510E0E5}"/>
                </a:ext>
              </a:extLst>
            </p:cNvPr>
            <p:cNvSpPr/>
            <p:nvPr/>
          </p:nvSpPr>
          <p:spPr>
            <a:xfrm>
              <a:off x="9093215" y="572767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9DBB4BEF-FC2B-9A64-4F00-BA3A0DBC6D5E}"/>
                </a:ext>
              </a:extLst>
            </p:cNvPr>
            <p:cNvSpPr/>
            <p:nvPr/>
          </p:nvSpPr>
          <p:spPr>
            <a:xfrm>
              <a:off x="9093215" y="5663543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D19812DD-7068-BDD1-A49F-BC1DF417FB48}"/>
                </a:ext>
              </a:extLst>
            </p:cNvPr>
            <p:cNvSpPr/>
            <p:nvPr/>
          </p:nvSpPr>
          <p:spPr>
            <a:xfrm>
              <a:off x="9093215" y="559941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32A34349-C6E2-3E5D-EC8E-B14A776E5CE3}"/>
                </a:ext>
              </a:extLst>
            </p:cNvPr>
            <p:cNvSpPr/>
            <p:nvPr/>
          </p:nvSpPr>
          <p:spPr>
            <a:xfrm>
              <a:off x="9093215" y="553528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75B7C4D7-0FBD-A761-4C81-E6C8223B3283}"/>
                </a:ext>
              </a:extLst>
            </p:cNvPr>
            <p:cNvSpPr/>
            <p:nvPr/>
          </p:nvSpPr>
          <p:spPr>
            <a:xfrm>
              <a:off x="9093215" y="5471153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781CB276-EA22-0846-1DC3-A677E24F85C5}"/>
                </a:ext>
              </a:extLst>
            </p:cNvPr>
            <p:cNvSpPr/>
            <p:nvPr/>
          </p:nvSpPr>
          <p:spPr>
            <a:xfrm>
              <a:off x="9093215" y="540702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BF7D20FD-E2A9-BA3D-8DF5-AF93A36F753E}"/>
                </a:ext>
              </a:extLst>
            </p:cNvPr>
            <p:cNvSpPr/>
            <p:nvPr/>
          </p:nvSpPr>
          <p:spPr>
            <a:xfrm>
              <a:off x="9093215" y="534289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55C0A983-7148-CE24-3635-2F97261D0911}"/>
                </a:ext>
              </a:extLst>
            </p:cNvPr>
            <p:cNvSpPr/>
            <p:nvPr/>
          </p:nvSpPr>
          <p:spPr>
            <a:xfrm>
              <a:off x="9093215" y="527876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39996722-DABD-C745-5E98-9FE8B72715C1}"/>
                </a:ext>
              </a:extLst>
            </p:cNvPr>
            <p:cNvSpPr/>
            <p:nvPr/>
          </p:nvSpPr>
          <p:spPr>
            <a:xfrm>
              <a:off x="9093215" y="521463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9EE205E4-C4F2-2DFB-3B17-CCF021BBD4AB}"/>
                </a:ext>
              </a:extLst>
            </p:cNvPr>
            <p:cNvSpPr/>
            <p:nvPr/>
          </p:nvSpPr>
          <p:spPr>
            <a:xfrm>
              <a:off x="9093215" y="515050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AD5937EB-75C1-44C9-917F-B252516A7F47}"/>
                </a:ext>
              </a:extLst>
            </p:cNvPr>
            <p:cNvSpPr/>
            <p:nvPr/>
          </p:nvSpPr>
          <p:spPr>
            <a:xfrm>
              <a:off x="9093215" y="508637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A78A385F-36DF-877D-9B72-C5655BCD065B}"/>
                </a:ext>
              </a:extLst>
            </p:cNvPr>
            <p:cNvSpPr/>
            <p:nvPr/>
          </p:nvSpPr>
          <p:spPr>
            <a:xfrm>
              <a:off x="9093215" y="502224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EE61D03C-C4D6-0E67-78CF-D4A4E4C95F3B}"/>
                </a:ext>
              </a:extLst>
            </p:cNvPr>
            <p:cNvSpPr/>
            <p:nvPr/>
          </p:nvSpPr>
          <p:spPr>
            <a:xfrm>
              <a:off x="9093215" y="495811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6484995-175C-1B26-75C9-2E8136047C3E}"/>
                </a:ext>
              </a:extLst>
            </p:cNvPr>
            <p:cNvSpPr/>
            <p:nvPr/>
          </p:nvSpPr>
          <p:spPr>
            <a:xfrm>
              <a:off x="9093215" y="489398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5B714D7-CBBD-BD95-37CE-0BA35BE71471}"/>
                </a:ext>
              </a:extLst>
            </p:cNvPr>
            <p:cNvSpPr/>
            <p:nvPr/>
          </p:nvSpPr>
          <p:spPr>
            <a:xfrm>
              <a:off x="9093215" y="482985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F26992-E0CF-9B19-D9C6-44C42167DE62}"/>
                </a:ext>
              </a:extLst>
            </p:cNvPr>
            <p:cNvSpPr/>
            <p:nvPr/>
          </p:nvSpPr>
          <p:spPr>
            <a:xfrm>
              <a:off x="9093215" y="4765720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67D6947-8613-B319-140D-93FA7F33A7E4}"/>
                </a:ext>
              </a:extLst>
            </p:cNvPr>
            <p:cNvSpPr/>
            <p:nvPr/>
          </p:nvSpPr>
          <p:spPr>
            <a:xfrm>
              <a:off x="9093215" y="470158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75ED4346-5373-406F-6803-E802D821DE9D}"/>
                </a:ext>
              </a:extLst>
            </p:cNvPr>
            <p:cNvSpPr/>
            <p:nvPr/>
          </p:nvSpPr>
          <p:spPr>
            <a:xfrm>
              <a:off x="9093215" y="463745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7EE67F05-1E13-C3F6-EE96-0A9420F55548}"/>
                </a:ext>
              </a:extLst>
            </p:cNvPr>
            <p:cNvSpPr/>
            <p:nvPr/>
          </p:nvSpPr>
          <p:spPr>
            <a:xfrm>
              <a:off x="9093215" y="457332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1EE595DB-F52F-1233-8386-5DAD8CE56062}"/>
                </a:ext>
              </a:extLst>
            </p:cNvPr>
            <p:cNvSpPr/>
            <p:nvPr/>
          </p:nvSpPr>
          <p:spPr>
            <a:xfrm>
              <a:off x="9093215" y="450919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BF7A0B89-3110-850B-D33A-D3C0092D526D}"/>
                </a:ext>
              </a:extLst>
            </p:cNvPr>
            <p:cNvSpPr/>
            <p:nvPr/>
          </p:nvSpPr>
          <p:spPr>
            <a:xfrm>
              <a:off x="9093215" y="444506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D09AD8F7-773F-87FC-C393-210118FF39AB}"/>
                </a:ext>
              </a:extLst>
            </p:cNvPr>
            <p:cNvSpPr/>
            <p:nvPr/>
          </p:nvSpPr>
          <p:spPr>
            <a:xfrm>
              <a:off x="9093215" y="438093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0A976757-2931-72F0-E1FD-0CC5B10D1BFB}"/>
                </a:ext>
              </a:extLst>
            </p:cNvPr>
            <p:cNvSpPr/>
            <p:nvPr/>
          </p:nvSpPr>
          <p:spPr>
            <a:xfrm>
              <a:off x="9093215" y="431680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04855A92-C689-6F2C-1FB5-0B225007BF93}"/>
                </a:ext>
              </a:extLst>
            </p:cNvPr>
            <p:cNvSpPr/>
            <p:nvPr/>
          </p:nvSpPr>
          <p:spPr>
            <a:xfrm>
              <a:off x="9093215" y="425267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7ECA1EB9-48BE-121D-2C23-19DDDFA966C9}"/>
                </a:ext>
              </a:extLst>
            </p:cNvPr>
            <p:cNvSpPr/>
            <p:nvPr/>
          </p:nvSpPr>
          <p:spPr>
            <a:xfrm>
              <a:off x="9093215" y="418854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0CCA334F-927D-05F9-5745-4119CB3F9893}"/>
                </a:ext>
              </a:extLst>
            </p:cNvPr>
            <p:cNvSpPr/>
            <p:nvPr/>
          </p:nvSpPr>
          <p:spPr>
            <a:xfrm>
              <a:off x="9093215" y="412441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AF099D65-1C78-DCB5-9673-79D96EE0D231}"/>
                </a:ext>
              </a:extLst>
            </p:cNvPr>
            <p:cNvSpPr/>
            <p:nvPr/>
          </p:nvSpPr>
          <p:spPr>
            <a:xfrm>
              <a:off x="9093215" y="4060287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9D7C7A46-0A8B-6ADF-F865-9AE90C6E2EB9}"/>
                </a:ext>
              </a:extLst>
            </p:cNvPr>
            <p:cNvSpPr/>
            <p:nvPr/>
          </p:nvSpPr>
          <p:spPr>
            <a:xfrm>
              <a:off x="9093215" y="399615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8CB49E98-9389-038E-259B-3DE160EB1693}"/>
                </a:ext>
              </a:extLst>
            </p:cNvPr>
            <p:cNvSpPr/>
            <p:nvPr/>
          </p:nvSpPr>
          <p:spPr>
            <a:xfrm>
              <a:off x="9093215" y="393202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D9E5A4C7-A8A5-A8BC-77F3-0626E27E1C1D}"/>
                </a:ext>
              </a:extLst>
            </p:cNvPr>
            <p:cNvSpPr/>
            <p:nvPr/>
          </p:nvSpPr>
          <p:spPr>
            <a:xfrm>
              <a:off x="9093215" y="3867896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C3D0BBDE-CDA9-D042-4B0E-DD578035C71F}"/>
                </a:ext>
              </a:extLst>
            </p:cNvPr>
            <p:cNvSpPr/>
            <p:nvPr/>
          </p:nvSpPr>
          <p:spPr>
            <a:xfrm>
              <a:off x="9093215" y="380376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0CC66308-F3FB-00A8-CF62-8CD134DA7700}"/>
                </a:ext>
              </a:extLst>
            </p:cNvPr>
            <p:cNvSpPr/>
            <p:nvPr/>
          </p:nvSpPr>
          <p:spPr>
            <a:xfrm>
              <a:off x="9093215" y="373963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03D2CBD9-ED35-77FA-1B40-BCF0EDAC8F75}"/>
                </a:ext>
              </a:extLst>
            </p:cNvPr>
            <p:cNvSpPr/>
            <p:nvPr/>
          </p:nvSpPr>
          <p:spPr>
            <a:xfrm>
              <a:off x="9093215" y="367550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A515F32-1B39-B7FA-5BEC-EEC48F7E95D9}"/>
                </a:ext>
              </a:extLst>
            </p:cNvPr>
            <p:cNvSpPr/>
            <p:nvPr/>
          </p:nvSpPr>
          <p:spPr>
            <a:xfrm>
              <a:off x="9093215" y="361137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A295BAC-D920-1FD8-36A9-98F00791C25A}"/>
                </a:ext>
              </a:extLst>
            </p:cNvPr>
            <p:cNvSpPr/>
            <p:nvPr/>
          </p:nvSpPr>
          <p:spPr>
            <a:xfrm>
              <a:off x="9093215" y="354724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E40E16AB-272E-2D09-C179-FC6C6559FB36}"/>
                </a:ext>
              </a:extLst>
            </p:cNvPr>
            <p:cNvSpPr/>
            <p:nvPr/>
          </p:nvSpPr>
          <p:spPr>
            <a:xfrm>
              <a:off x="9093215" y="348311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9936EB8F-F531-6875-8456-881650A718A4}"/>
                </a:ext>
              </a:extLst>
            </p:cNvPr>
            <p:cNvSpPr/>
            <p:nvPr/>
          </p:nvSpPr>
          <p:spPr>
            <a:xfrm>
              <a:off x="9093215" y="341898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799AD4DE-FCE9-BA1A-384F-37BE4073DEA7}"/>
                </a:ext>
              </a:extLst>
            </p:cNvPr>
            <p:cNvSpPr/>
            <p:nvPr/>
          </p:nvSpPr>
          <p:spPr>
            <a:xfrm>
              <a:off x="9093215" y="335485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27561D09-B3E2-E2F8-C0D8-6F2530CE9B9E}"/>
                </a:ext>
              </a:extLst>
            </p:cNvPr>
            <p:cNvSpPr/>
            <p:nvPr/>
          </p:nvSpPr>
          <p:spPr>
            <a:xfrm>
              <a:off x="9093215" y="329072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F6A8B01D-3780-5825-77B9-30637B63DA57}"/>
                </a:ext>
              </a:extLst>
            </p:cNvPr>
            <p:cNvSpPr/>
            <p:nvPr/>
          </p:nvSpPr>
          <p:spPr>
            <a:xfrm>
              <a:off x="9093215" y="322680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A4FF0826-5339-D631-DD09-1884B37EE63B}"/>
                </a:ext>
              </a:extLst>
            </p:cNvPr>
            <p:cNvSpPr/>
            <p:nvPr/>
          </p:nvSpPr>
          <p:spPr>
            <a:xfrm>
              <a:off x="9093215" y="316267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AFA85A2C-2119-5437-9C21-86483C768B20}"/>
                </a:ext>
              </a:extLst>
            </p:cNvPr>
            <p:cNvSpPr/>
            <p:nvPr/>
          </p:nvSpPr>
          <p:spPr>
            <a:xfrm>
              <a:off x="9093215" y="309854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DF194-DD8F-488D-EAB4-39337384B510}"/>
                </a:ext>
              </a:extLst>
            </p:cNvPr>
            <p:cNvSpPr/>
            <p:nvPr/>
          </p:nvSpPr>
          <p:spPr>
            <a:xfrm>
              <a:off x="9093215" y="303441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836EC9A6-6EAE-2226-2220-7C889C238BE4}"/>
                </a:ext>
              </a:extLst>
            </p:cNvPr>
            <p:cNvSpPr/>
            <p:nvPr/>
          </p:nvSpPr>
          <p:spPr>
            <a:xfrm>
              <a:off x="9093215" y="297028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1F1B2BFE-5E8F-22F2-43D7-1508E05E370F}"/>
                </a:ext>
              </a:extLst>
            </p:cNvPr>
            <p:cNvSpPr/>
            <p:nvPr/>
          </p:nvSpPr>
          <p:spPr>
            <a:xfrm>
              <a:off x="9093215" y="290615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27BA6F95-7AB0-2EFC-4EE3-5034E9B64290}"/>
                </a:ext>
              </a:extLst>
            </p:cNvPr>
            <p:cNvSpPr/>
            <p:nvPr/>
          </p:nvSpPr>
          <p:spPr>
            <a:xfrm>
              <a:off x="9093215" y="284202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9F8518F0-9C35-09CE-5951-424FC7267331}"/>
                </a:ext>
              </a:extLst>
            </p:cNvPr>
            <p:cNvSpPr/>
            <p:nvPr/>
          </p:nvSpPr>
          <p:spPr>
            <a:xfrm>
              <a:off x="9093215" y="277789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35BBA972-83A7-1CE3-F21E-ABF3FCCEF560}"/>
                </a:ext>
              </a:extLst>
            </p:cNvPr>
            <p:cNvSpPr/>
            <p:nvPr/>
          </p:nvSpPr>
          <p:spPr>
            <a:xfrm>
              <a:off x="9093215" y="271376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62F5D57D-5B85-B6A2-A0EC-ADB825034B64}"/>
                </a:ext>
              </a:extLst>
            </p:cNvPr>
            <p:cNvSpPr/>
            <p:nvPr/>
          </p:nvSpPr>
          <p:spPr>
            <a:xfrm>
              <a:off x="9093215" y="264963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10479CD4-C3DB-797F-C0F0-4E38071D5DE5}"/>
                </a:ext>
              </a:extLst>
            </p:cNvPr>
            <p:cNvSpPr/>
            <p:nvPr/>
          </p:nvSpPr>
          <p:spPr>
            <a:xfrm>
              <a:off x="9093215" y="258550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0106D693-B6D2-3C3D-07EE-55D808BA456B}"/>
                </a:ext>
              </a:extLst>
            </p:cNvPr>
            <p:cNvSpPr/>
            <p:nvPr/>
          </p:nvSpPr>
          <p:spPr>
            <a:xfrm>
              <a:off x="9093215" y="252137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90B10D7-24EA-2FE6-CA7B-83F5C3CB0AE5}"/>
                </a:ext>
              </a:extLst>
            </p:cNvPr>
            <p:cNvSpPr/>
            <p:nvPr/>
          </p:nvSpPr>
          <p:spPr>
            <a:xfrm>
              <a:off x="9093215" y="245724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F10DD16-5B82-9690-88E1-EF589B7E99A8}"/>
                </a:ext>
              </a:extLst>
            </p:cNvPr>
            <p:cNvSpPr/>
            <p:nvPr/>
          </p:nvSpPr>
          <p:spPr>
            <a:xfrm>
              <a:off x="9093215" y="239311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73DD044E-AB07-3293-BBA5-435BF3E1C0B5}"/>
                </a:ext>
              </a:extLst>
            </p:cNvPr>
            <p:cNvSpPr/>
            <p:nvPr/>
          </p:nvSpPr>
          <p:spPr>
            <a:xfrm>
              <a:off x="9093215" y="232898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29A9B8FB-EE1B-6846-20C1-285CF7F430F7}"/>
                </a:ext>
              </a:extLst>
            </p:cNvPr>
            <p:cNvSpPr/>
            <p:nvPr/>
          </p:nvSpPr>
          <p:spPr>
            <a:xfrm>
              <a:off x="9093215" y="226485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D90020-8300-E73B-73B4-C7CEFB720263}"/>
                </a:ext>
              </a:extLst>
            </p:cNvPr>
            <p:cNvSpPr/>
            <p:nvPr/>
          </p:nvSpPr>
          <p:spPr>
            <a:xfrm>
              <a:off x="9093215" y="220072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F3AB6FCF-35A9-47A9-9E5F-A84B18DF3B4F}"/>
                </a:ext>
              </a:extLst>
            </p:cNvPr>
            <p:cNvSpPr/>
            <p:nvPr/>
          </p:nvSpPr>
          <p:spPr>
            <a:xfrm>
              <a:off x="9093215" y="213659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B7952F86-A214-8B15-A9C2-750BB8DC010F}"/>
                </a:ext>
              </a:extLst>
            </p:cNvPr>
            <p:cNvSpPr/>
            <p:nvPr/>
          </p:nvSpPr>
          <p:spPr>
            <a:xfrm>
              <a:off x="9093215" y="207246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28DBF540-4DAF-2EED-4197-4E0B00A5249E}"/>
                </a:ext>
              </a:extLst>
            </p:cNvPr>
            <p:cNvSpPr/>
            <p:nvPr/>
          </p:nvSpPr>
          <p:spPr>
            <a:xfrm>
              <a:off x="9093215" y="200833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191DF162-482F-27F4-B8CD-8F1AD1A68CFA}"/>
                </a:ext>
              </a:extLst>
            </p:cNvPr>
            <p:cNvSpPr/>
            <p:nvPr/>
          </p:nvSpPr>
          <p:spPr>
            <a:xfrm>
              <a:off x="9093215" y="194420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8F90C9FA-3242-F3F1-A0A3-B019D8D290FD}"/>
                </a:ext>
              </a:extLst>
            </p:cNvPr>
            <p:cNvSpPr/>
            <p:nvPr/>
          </p:nvSpPr>
          <p:spPr>
            <a:xfrm>
              <a:off x="9093215" y="188007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73AD0E52-17E6-A82B-6CBA-F0CA7B5FE05F}"/>
                </a:ext>
              </a:extLst>
            </p:cNvPr>
            <p:cNvSpPr/>
            <p:nvPr/>
          </p:nvSpPr>
          <p:spPr>
            <a:xfrm>
              <a:off x="9093215" y="181594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E7CF8394-9DD1-B870-3E44-8C53E57F9EE9}"/>
                </a:ext>
              </a:extLst>
            </p:cNvPr>
            <p:cNvSpPr/>
            <p:nvPr/>
          </p:nvSpPr>
          <p:spPr>
            <a:xfrm>
              <a:off x="9093215" y="175181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B0E22048-F783-743C-823B-1E9DAB8539BC}"/>
                </a:ext>
              </a:extLst>
            </p:cNvPr>
            <p:cNvSpPr/>
            <p:nvPr/>
          </p:nvSpPr>
          <p:spPr>
            <a:xfrm>
              <a:off x="9093215" y="168767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78A945E1-9ACC-2A19-8BEE-C3726CA0551F}"/>
                </a:ext>
              </a:extLst>
            </p:cNvPr>
            <p:cNvSpPr/>
            <p:nvPr/>
          </p:nvSpPr>
          <p:spPr>
            <a:xfrm>
              <a:off x="9093215" y="162354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5E52790F-717D-BBA9-9783-E0798FD05C00}"/>
                </a:ext>
              </a:extLst>
            </p:cNvPr>
            <p:cNvSpPr/>
            <p:nvPr/>
          </p:nvSpPr>
          <p:spPr>
            <a:xfrm>
              <a:off x="9093215" y="155941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AE82F00-FD29-C869-834C-D0BE7ADB651A}"/>
                </a:ext>
              </a:extLst>
            </p:cNvPr>
            <p:cNvSpPr/>
            <p:nvPr/>
          </p:nvSpPr>
          <p:spPr>
            <a:xfrm>
              <a:off x="9093215" y="149528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FE886376-C3A2-E825-B825-861AA89D5D37}"/>
                </a:ext>
              </a:extLst>
            </p:cNvPr>
            <p:cNvSpPr/>
            <p:nvPr/>
          </p:nvSpPr>
          <p:spPr>
            <a:xfrm>
              <a:off x="9093215" y="143115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91C8A382-4A86-40E8-DA56-C3ADDFC3527C}"/>
                </a:ext>
              </a:extLst>
            </p:cNvPr>
            <p:cNvSpPr/>
            <p:nvPr/>
          </p:nvSpPr>
          <p:spPr>
            <a:xfrm>
              <a:off x="9093215" y="136702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E7481BA7-55BD-F7E0-E865-7315E478B173}"/>
                </a:ext>
              </a:extLst>
            </p:cNvPr>
            <p:cNvSpPr/>
            <p:nvPr/>
          </p:nvSpPr>
          <p:spPr>
            <a:xfrm>
              <a:off x="9093215" y="130289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65A37CE-CDB0-9618-7B13-03CCB4FB5014}"/>
                </a:ext>
              </a:extLst>
            </p:cNvPr>
            <p:cNvSpPr/>
            <p:nvPr/>
          </p:nvSpPr>
          <p:spPr>
            <a:xfrm>
              <a:off x="9093215" y="123876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E731EDC1-DA89-F1DA-24A8-06A8EED4209C}"/>
                </a:ext>
              </a:extLst>
            </p:cNvPr>
            <p:cNvSpPr/>
            <p:nvPr/>
          </p:nvSpPr>
          <p:spPr>
            <a:xfrm>
              <a:off x="9093215" y="117463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7A0E2B87-1DC3-4F57-2BE5-D771A9A34308}"/>
                </a:ext>
              </a:extLst>
            </p:cNvPr>
            <p:cNvSpPr/>
            <p:nvPr/>
          </p:nvSpPr>
          <p:spPr>
            <a:xfrm>
              <a:off x="9093215" y="111050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2E0E6BDD-1B11-1AF9-EF4F-67D14D0DBF56}"/>
                </a:ext>
              </a:extLst>
            </p:cNvPr>
            <p:cNvSpPr/>
            <p:nvPr/>
          </p:nvSpPr>
          <p:spPr>
            <a:xfrm>
              <a:off x="9093215" y="104637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5B81CABD-CB5E-E24F-56ED-DD9E9B19A1E5}"/>
                </a:ext>
              </a:extLst>
            </p:cNvPr>
            <p:cNvSpPr/>
            <p:nvPr/>
          </p:nvSpPr>
          <p:spPr>
            <a:xfrm>
              <a:off x="9093215" y="98224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1BF3A3D9-E043-1C61-9FDB-76899A7817F6}"/>
                </a:ext>
              </a:extLst>
            </p:cNvPr>
            <p:cNvSpPr/>
            <p:nvPr/>
          </p:nvSpPr>
          <p:spPr>
            <a:xfrm>
              <a:off x="9093215" y="91811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3A125576-F702-FA2C-B3C5-72EF6F06B92F}"/>
                </a:ext>
              </a:extLst>
            </p:cNvPr>
            <p:cNvSpPr/>
            <p:nvPr/>
          </p:nvSpPr>
          <p:spPr>
            <a:xfrm>
              <a:off x="9093215" y="85398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21501474-6372-FA68-3E92-4329A2E28AEB}"/>
                </a:ext>
              </a:extLst>
            </p:cNvPr>
            <p:cNvSpPr/>
            <p:nvPr/>
          </p:nvSpPr>
          <p:spPr>
            <a:xfrm>
              <a:off x="9093215" y="78985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FDA3F3D2-12FC-A494-BA95-9DC302C20F65}"/>
                </a:ext>
              </a:extLst>
            </p:cNvPr>
            <p:cNvSpPr/>
            <p:nvPr/>
          </p:nvSpPr>
          <p:spPr>
            <a:xfrm>
              <a:off x="9093215" y="72572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8F1108AC-20F1-C99D-9671-2F8C18449503}"/>
                </a:ext>
              </a:extLst>
            </p:cNvPr>
            <p:cNvSpPr/>
            <p:nvPr/>
          </p:nvSpPr>
          <p:spPr>
            <a:xfrm>
              <a:off x="9093215" y="66159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66C0C154-B436-28DC-C833-CC15FA2BFEDC}"/>
                </a:ext>
              </a:extLst>
            </p:cNvPr>
            <p:cNvSpPr/>
            <p:nvPr/>
          </p:nvSpPr>
          <p:spPr>
            <a:xfrm>
              <a:off x="9093215" y="59746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FB4F0AF8-93F9-6B3D-0091-CF1DAA80A5B6}"/>
                </a:ext>
              </a:extLst>
            </p:cNvPr>
            <p:cNvSpPr/>
            <p:nvPr/>
          </p:nvSpPr>
          <p:spPr>
            <a:xfrm>
              <a:off x="9093215" y="53333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92F5DAE6-5702-8647-9AAD-D19AF84F8279}"/>
                </a:ext>
              </a:extLst>
            </p:cNvPr>
            <p:cNvSpPr/>
            <p:nvPr/>
          </p:nvSpPr>
          <p:spPr>
            <a:xfrm>
              <a:off x="9093215" y="46920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37EA6329-7207-36AB-6A3F-9598687CA713}"/>
                </a:ext>
              </a:extLst>
            </p:cNvPr>
            <p:cNvSpPr/>
            <p:nvPr/>
          </p:nvSpPr>
          <p:spPr>
            <a:xfrm>
              <a:off x="9093215" y="40507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ACD6F965-35A0-E800-AFFE-66C8F5450DBF}"/>
                </a:ext>
              </a:extLst>
            </p:cNvPr>
            <p:cNvSpPr/>
            <p:nvPr/>
          </p:nvSpPr>
          <p:spPr>
            <a:xfrm>
              <a:off x="9250744" y="681788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BB6C9CE-1B32-EDA5-0601-45A480CFB93B}"/>
                </a:ext>
              </a:extLst>
            </p:cNvPr>
            <p:cNvSpPr/>
            <p:nvPr/>
          </p:nvSpPr>
          <p:spPr>
            <a:xfrm>
              <a:off x="9250744" y="675375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DA8FC048-062C-8215-53AF-0C5B39538B71}"/>
                </a:ext>
              </a:extLst>
            </p:cNvPr>
            <p:cNvSpPr/>
            <p:nvPr/>
          </p:nvSpPr>
          <p:spPr>
            <a:xfrm>
              <a:off x="9250744" y="668962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3F13C1CC-6EED-CECC-C199-CCD605DC5E1D}"/>
                </a:ext>
              </a:extLst>
            </p:cNvPr>
            <p:cNvSpPr/>
            <p:nvPr/>
          </p:nvSpPr>
          <p:spPr>
            <a:xfrm>
              <a:off x="9250744" y="662549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51164255-3814-9C66-62F0-B8CB836784CF}"/>
                </a:ext>
              </a:extLst>
            </p:cNvPr>
            <p:cNvSpPr/>
            <p:nvPr/>
          </p:nvSpPr>
          <p:spPr>
            <a:xfrm>
              <a:off x="9250744" y="656136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2CC3729E-A2D0-D00E-ED06-3F5920BD69A6}"/>
                </a:ext>
              </a:extLst>
            </p:cNvPr>
            <p:cNvSpPr/>
            <p:nvPr/>
          </p:nvSpPr>
          <p:spPr>
            <a:xfrm>
              <a:off x="9250744" y="649723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25FE363D-C520-501C-C5D6-A2F0E248F66C}"/>
                </a:ext>
              </a:extLst>
            </p:cNvPr>
            <p:cNvSpPr/>
            <p:nvPr/>
          </p:nvSpPr>
          <p:spPr>
            <a:xfrm>
              <a:off x="9250744" y="643310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69328AC-B7EB-E1B0-8CDF-6ED9A9CF9ED3}"/>
                </a:ext>
              </a:extLst>
            </p:cNvPr>
            <p:cNvSpPr/>
            <p:nvPr/>
          </p:nvSpPr>
          <p:spPr>
            <a:xfrm>
              <a:off x="9250744" y="6368976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538CFB9-25C9-8623-875A-70C453F4D506}"/>
                </a:ext>
              </a:extLst>
            </p:cNvPr>
            <p:cNvSpPr/>
            <p:nvPr/>
          </p:nvSpPr>
          <p:spPr>
            <a:xfrm>
              <a:off x="9250744" y="630484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E4F5D853-B657-FEEF-0FC2-AA3ECFE9A679}"/>
                </a:ext>
              </a:extLst>
            </p:cNvPr>
            <p:cNvSpPr/>
            <p:nvPr/>
          </p:nvSpPr>
          <p:spPr>
            <a:xfrm>
              <a:off x="9250744" y="624071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9D8EE09C-1C4B-022C-04DC-60CE10E701E3}"/>
                </a:ext>
              </a:extLst>
            </p:cNvPr>
            <p:cNvSpPr/>
            <p:nvPr/>
          </p:nvSpPr>
          <p:spPr>
            <a:xfrm>
              <a:off x="9250744" y="617658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E54CF830-F792-C535-03E3-7C018F7A141D}"/>
                </a:ext>
              </a:extLst>
            </p:cNvPr>
            <p:cNvSpPr/>
            <p:nvPr/>
          </p:nvSpPr>
          <p:spPr>
            <a:xfrm>
              <a:off x="9250744" y="611245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6FA549B8-AD72-F79E-B9CB-7E172699833E}"/>
                </a:ext>
              </a:extLst>
            </p:cNvPr>
            <p:cNvSpPr/>
            <p:nvPr/>
          </p:nvSpPr>
          <p:spPr>
            <a:xfrm>
              <a:off x="9250744" y="604832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BD3D46E3-7754-66C3-B4D5-2868A3A73012}"/>
                </a:ext>
              </a:extLst>
            </p:cNvPr>
            <p:cNvSpPr/>
            <p:nvPr/>
          </p:nvSpPr>
          <p:spPr>
            <a:xfrm>
              <a:off x="9250744" y="598419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A46E7EDF-5FEB-8F92-3B68-7D426AB55957}"/>
                </a:ext>
              </a:extLst>
            </p:cNvPr>
            <p:cNvSpPr/>
            <p:nvPr/>
          </p:nvSpPr>
          <p:spPr>
            <a:xfrm>
              <a:off x="9250744" y="592006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AB44B16-13C8-335D-22CA-5322814D7B49}"/>
                </a:ext>
              </a:extLst>
            </p:cNvPr>
            <p:cNvSpPr/>
            <p:nvPr/>
          </p:nvSpPr>
          <p:spPr>
            <a:xfrm>
              <a:off x="9250744" y="585593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9CC5FCD3-2BC5-C58E-494D-C5B9F3AC7F7A}"/>
                </a:ext>
              </a:extLst>
            </p:cNvPr>
            <p:cNvSpPr/>
            <p:nvPr/>
          </p:nvSpPr>
          <p:spPr>
            <a:xfrm>
              <a:off x="9250744" y="579180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B2D4AD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D4F7A0FA-8BD6-A4A0-A7C5-A1670BB01C53}"/>
                </a:ext>
              </a:extLst>
            </p:cNvPr>
            <p:cNvSpPr/>
            <p:nvPr/>
          </p:nvSpPr>
          <p:spPr>
            <a:xfrm>
              <a:off x="9250744" y="572767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E2E62DB-4356-892E-A73F-FD7DF02342B9}"/>
                </a:ext>
              </a:extLst>
            </p:cNvPr>
            <p:cNvSpPr/>
            <p:nvPr/>
          </p:nvSpPr>
          <p:spPr>
            <a:xfrm>
              <a:off x="9250744" y="5663543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F623ED87-3B12-3BF7-8AF6-1BBBAA80B1B2}"/>
                </a:ext>
              </a:extLst>
            </p:cNvPr>
            <p:cNvSpPr/>
            <p:nvPr/>
          </p:nvSpPr>
          <p:spPr>
            <a:xfrm>
              <a:off x="9250744" y="559941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3FC14140-2BA0-EEDD-82FD-14D239776AE4}"/>
                </a:ext>
              </a:extLst>
            </p:cNvPr>
            <p:cNvSpPr/>
            <p:nvPr/>
          </p:nvSpPr>
          <p:spPr>
            <a:xfrm>
              <a:off x="9250744" y="553528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9D85EAC-8268-B311-B79B-12B118925318}"/>
                </a:ext>
              </a:extLst>
            </p:cNvPr>
            <p:cNvSpPr/>
            <p:nvPr/>
          </p:nvSpPr>
          <p:spPr>
            <a:xfrm>
              <a:off x="9250744" y="5471153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C3C259EF-48BF-B964-917B-4B68FEC006E7}"/>
                </a:ext>
              </a:extLst>
            </p:cNvPr>
            <p:cNvSpPr/>
            <p:nvPr/>
          </p:nvSpPr>
          <p:spPr>
            <a:xfrm>
              <a:off x="9250744" y="540702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A0A558E0-8B41-E50D-3689-5452CAAF6C0C}"/>
                </a:ext>
              </a:extLst>
            </p:cNvPr>
            <p:cNvSpPr/>
            <p:nvPr/>
          </p:nvSpPr>
          <p:spPr>
            <a:xfrm>
              <a:off x="9250744" y="534289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9A706F54-C5D0-4C13-358D-63AF7EB238C0}"/>
                </a:ext>
              </a:extLst>
            </p:cNvPr>
            <p:cNvSpPr/>
            <p:nvPr/>
          </p:nvSpPr>
          <p:spPr>
            <a:xfrm>
              <a:off x="9250744" y="527876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990423D3-DDDD-F907-841B-01CC45789B19}"/>
                </a:ext>
              </a:extLst>
            </p:cNvPr>
            <p:cNvSpPr/>
            <p:nvPr/>
          </p:nvSpPr>
          <p:spPr>
            <a:xfrm>
              <a:off x="9250744" y="521463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750FB88B-D6D1-3929-7831-DA114B0590B6}"/>
                </a:ext>
              </a:extLst>
            </p:cNvPr>
            <p:cNvSpPr/>
            <p:nvPr/>
          </p:nvSpPr>
          <p:spPr>
            <a:xfrm>
              <a:off x="9250744" y="515050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F8AC7988-298D-56A2-E80A-86414256752C}"/>
                </a:ext>
              </a:extLst>
            </p:cNvPr>
            <p:cNvSpPr/>
            <p:nvPr/>
          </p:nvSpPr>
          <p:spPr>
            <a:xfrm>
              <a:off x="9250744" y="508637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A9C42D6D-7472-4679-C546-C9778A9F25AC}"/>
                </a:ext>
              </a:extLst>
            </p:cNvPr>
            <p:cNvSpPr/>
            <p:nvPr/>
          </p:nvSpPr>
          <p:spPr>
            <a:xfrm>
              <a:off x="9250744" y="502224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078EC27-3718-676D-4103-E2EF6FD6DCFA}"/>
                </a:ext>
              </a:extLst>
            </p:cNvPr>
            <p:cNvSpPr/>
            <p:nvPr/>
          </p:nvSpPr>
          <p:spPr>
            <a:xfrm>
              <a:off x="9250744" y="495811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1CFF3CD0-49F8-B489-4319-6378828C6B72}"/>
                </a:ext>
              </a:extLst>
            </p:cNvPr>
            <p:cNvSpPr/>
            <p:nvPr/>
          </p:nvSpPr>
          <p:spPr>
            <a:xfrm>
              <a:off x="9250744" y="489398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607AEA83-6B63-576F-BA2E-E283A89B0635}"/>
                </a:ext>
              </a:extLst>
            </p:cNvPr>
            <p:cNvSpPr/>
            <p:nvPr/>
          </p:nvSpPr>
          <p:spPr>
            <a:xfrm>
              <a:off x="9250744" y="482985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3F56EB7F-4CAF-DE98-5C77-D3474F4839EE}"/>
                </a:ext>
              </a:extLst>
            </p:cNvPr>
            <p:cNvSpPr/>
            <p:nvPr/>
          </p:nvSpPr>
          <p:spPr>
            <a:xfrm>
              <a:off x="9250744" y="4765720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EAB7C154-4E43-CA97-B4A5-E45ACDAE8949}"/>
                </a:ext>
              </a:extLst>
            </p:cNvPr>
            <p:cNvSpPr/>
            <p:nvPr/>
          </p:nvSpPr>
          <p:spPr>
            <a:xfrm>
              <a:off x="9250744" y="470158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E1146F0-378D-3193-39E7-67F78BE2DF6F}"/>
                </a:ext>
              </a:extLst>
            </p:cNvPr>
            <p:cNvSpPr/>
            <p:nvPr/>
          </p:nvSpPr>
          <p:spPr>
            <a:xfrm>
              <a:off x="9250744" y="463745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07B5CBC8-4C66-9545-5D6B-7EA7A25008E1}"/>
                </a:ext>
              </a:extLst>
            </p:cNvPr>
            <p:cNvSpPr/>
            <p:nvPr/>
          </p:nvSpPr>
          <p:spPr>
            <a:xfrm>
              <a:off x="9250744" y="457332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1F4FF95F-9694-90B4-94B7-87216AACABD1}"/>
                </a:ext>
              </a:extLst>
            </p:cNvPr>
            <p:cNvSpPr/>
            <p:nvPr/>
          </p:nvSpPr>
          <p:spPr>
            <a:xfrm>
              <a:off x="9250744" y="450919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5F4C001-8E67-D894-0342-8CA1CB7BCA2A}"/>
                </a:ext>
              </a:extLst>
            </p:cNvPr>
            <p:cNvSpPr/>
            <p:nvPr/>
          </p:nvSpPr>
          <p:spPr>
            <a:xfrm>
              <a:off x="9250744" y="444506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BED15100-BF83-3C4E-EA51-D6DFB6074F23}"/>
                </a:ext>
              </a:extLst>
            </p:cNvPr>
            <p:cNvSpPr/>
            <p:nvPr/>
          </p:nvSpPr>
          <p:spPr>
            <a:xfrm>
              <a:off x="9250744" y="438093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E447296E-F390-541D-93E1-5390E7BBE977}"/>
                </a:ext>
              </a:extLst>
            </p:cNvPr>
            <p:cNvSpPr/>
            <p:nvPr/>
          </p:nvSpPr>
          <p:spPr>
            <a:xfrm>
              <a:off x="9250744" y="431680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23D173A6-4CA0-6594-632F-8A6690B11F85}"/>
                </a:ext>
              </a:extLst>
            </p:cNvPr>
            <p:cNvSpPr/>
            <p:nvPr/>
          </p:nvSpPr>
          <p:spPr>
            <a:xfrm>
              <a:off x="9250744" y="425267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5C9AA5EC-8096-A0D4-CD39-A62B589CE018}"/>
                </a:ext>
              </a:extLst>
            </p:cNvPr>
            <p:cNvSpPr/>
            <p:nvPr/>
          </p:nvSpPr>
          <p:spPr>
            <a:xfrm>
              <a:off x="9250744" y="418854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AC8D41B3-BC1D-8006-EB2F-2AC0D81AB297}"/>
                </a:ext>
              </a:extLst>
            </p:cNvPr>
            <p:cNvSpPr/>
            <p:nvPr/>
          </p:nvSpPr>
          <p:spPr>
            <a:xfrm>
              <a:off x="9250744" y="412441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E67EB52D-1072-F570-D9E1-277A5E529FD9}"/>
                </a:ext>
              </a:extLst>
            </p:cNvPr>
            <p:cNvSpPr/>
            <p:nvPr/>
          </p:nvSpPr>
          <p:spPr>
            <a:xfrm>
              <a:off x="9250744" y="4060287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DBC79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8229C502-9E0B-EC59-DAC1-0DB5E972D057}"/>
                </a:ext>
              </a:extLst>
            </p:cNvPr>
            <p:cNvSpPr/>
            <p:nvPr/>
          </p:nvSpPr>
          <p:spPr>
            <a:xfrm>
              <a:off x="9250744" y="399615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85873084-42D9-166C-7890-BD0FD7EBF86D}"/>
                </a:ext>
              </a:extLst>
            </p:cNvPr>
            <p:cNvSpPr/>
            <p:nvPr/>
          </p:nvSpPr>
          <p:spPr>
            <a:xfrm>
              <a:off x="9250744" y="393202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705E7BDB-29EB-5639-90DA-56C422E73B20}"/>
                </a:ext>
              </a:extLst>
            </p:cNvPr>
            <p:cNvSpPr/>
            <p:nvPr/>
          </p:nvSpPr>
          <p:spPr>
            <a:xfrm>
              <a:off x="9250744" y="3867896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43781D54-80AC-A035-9CBC-A7671D366081}"/>
                </a:ext>
              </a:extLst>
            </p:cNvPr>
            <p:cNvSpPr/>
            <p:nvPr/>
          </p:nvSpPr>
          <p:spPr>
            <a:xfrm>
              <a:off x="9250744" y="380376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2B227941-2FA5-22E3-5DBD-36C38E276A2E}"/>
                </a:ext>
              </a:extLst>
            </p:cNvPr>
            <p:cNvSpPr/>
            <p:nvPr/>
          </p:nvSpPr>
          <p:spPr>
            <a:xfrm>
              <a:off x="9250744" y="373963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C6B2A37-2D03-E47F-7C92-5F77FBDD9E87}"/>
                </a:ext>
              </a:extLst>
            </p:cNvPr>
            <p:cNvSpPr/>
            <p:nvPr/>
          </p:nvSpPr>
          <p:spPr>
            <a:xfrm>
              <a:off x="9250744" y="367550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92BFC98E-8DFF-E5B8-1918-3B1129056667}"/>
                </a:ext>
              </a:extLst>
            </p:cNvPr>
            <p:cNvSpPr/>
            <p:nvPr/>
          </p:nvSpPr>
          <p:spPr>
            <a:xfrm>
              <a:off x="9250744" y="361137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4BE3CD6-373A-9378-DE60-E2BA9BC767E6}"/>
                </a:ext>
              </a:extLst>
            </p:cNvPr>
            <p:cNvSpPr/>
            <p:nvPr/>
          </p:nvSpPr>
          <p:spPr>
            <a:xfrm>
              <a:off x="9250744" y="354724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EF383076-64C4-B0C7-B157-73D800DDEF21}"/>
                </a:ext>
              </a:extLst>
            </p:cNvPr>
            <p:cNvSpPr/>
            <p:nvPr/>
          </p:nvSpPr>
          <p:spPr>
            <a:xfrm>
              <a:off x="9250744" y="348311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ADFBDAC-5E9D-CCC5-DE4C-771C226E3667}"/>
                </a:ext>
              </a:extLst>
            </p:cNvPr>
            <p:cNvSpPr/>
            <p:nvPr/>
          </p:nvSpPr>
          <p:spPr>
            <a:xfrm>
              <a:off x="9250744" y="341898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43C94F23-4F58-71EF-4949-AAE6C5E10993}"/>
                </a:ext>
              </a:extLst>
            </p:cNvPr>
            <p:cNvSpPr/>
            <p:nvPr/>
          </p:nvSpPr>
          <p:spPr>
            <a:xfrm>
              <a:off x="9250744" y="335485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5A5B2CC4-78CA-C7AF-2844-196928F4AC71}"/>
                </a:ext>
              </a:extLst>
            </p:cNvPr>
            <p:cNvSpPr/>
            <p:nvPr/>
          </p:nvSpPr>
          <p:spPr>
            <a:xfrm>
              <a:off x="9250744" y="329072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E26FD6DD-EB10-7296-ED2B-3AB0D9CC1312}"/>
                </a:ext>
              </a:extLst>
            </p:cNvPr>
            <p:cNvSpPr/>
            <p:nvPr/>
          </p:nvSpPr>
          <p:spPr>
            <a:xfrm>
              <a:off x="9250744" y="322680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A1339343-1089-8F2C-880E-3A6692D66389}"/>
                </a:ext>
              </a:extLst>
            </p:cNvPr>
            <p:cNvSpPr/>
            <p:nvPr/>
          </p:nvSpPr>
          <p:spPr>
            <a:xfrm>
              <a:off x="9250744" y="316267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B2D4AD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32E625F-9C99-ED6B-C959-60E6F091A53D}"/>
                </a:ext>
              </a:extLst>
            </p:cNvPr>
            <p:cNvSpPr/>
            <p:nvPr/>
          </p:nvSpPr>
          <p:spPr>
            <a:xfrm>
              <a:off x="9250744" y="309854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8D02F5-D8E7-2B2C-593D-BA864C1CE856}"/>
                </a:ext>
              </a:extLst>
            </p:cNvPr>
            <p:cNvSpPr/>
            <p:nvPr/>
          </p:nvSpPr>
          <p:spPr>
            <a:xfrm>
              <a:off x="9250744" y="303441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AAEF6BA8-A557-FAB3-24CA-BEEE1EFBFC44}"/>
                </a:ext>
              </a:extLst>
            </p:cNvPr>
            <p:cNvSpPr/>
            <p:nvPr/>
          </p:nvSpPr>
          <p:spPr>
            <a:xfrm>
              <a:off x="9250744" y="297028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8437B3F6-FB0D-D179-4D33-9A131296D9B0}"/>
                </a:ext>
              </a:extLst>
            </p:cNvPr>
            <p:cNvSpPr/>
            <p:nvPr/>
          </p:nvSpPr>
          <p:spPr>
            <a:xfrm>
              <a:off x="9250744" y="290615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EC3BCEFB-FC8C-05A6-DF98-4787397DBE8A}"/>
                </a:ext>
              </a:extLst>
            </p:cNvPr>
            <p:cNvSpPr/>
            <p:nvPr/>
          </p:nvSpPr>
          <p:spPr>
            <a:xfrm>
              <a:off x="9250744" y="284202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6551889-E77C-DD34-1776-C54AA71B4BB9}"/>
                </a:ext>
              </a:extLst>
            </p:cNvPr>
            <p:cNvSpPr/>
            <p:nvPr/>
          </p:nvSpPr>
          <p:spPr>
            <a:xfrm>
              <a:off x="9250744" y="277789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F7497E5A-8410-334E-DA04-8C72808BBEF3}"/>
                </a:ext>
              </a:extLst>
            </p:cNvPr>
            <p:cNvSpPr/>
            <p:nvPr/>
          </p:nvSpPr>
          <p:spPr>
            <a:xfrm>
              <a:off x="9250744" y="271376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DBC79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0259E835-5A36-811D-349A-079E6ADB9D41}"/>
                </a:ext>
              </a:extLst>
            </p:cNvPr>
            <p:cNvSpPr/>
            <p:nvPr/>
          </p:nvSpPr>
          <p:spPr>
            <a:xfrm>
              <a:off x="9250744" y="264963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74496FD-8B67-AECC-24E8-011996279106}"/>
                </a:ext>
              </a:extLst>
            </p:cNvPr>
            <p:cNvSpPr/>
            <p:nvPr/>
          </p:nvSpPr>
          <p:spPr>
            <a:xfrm>
              <a:off x="9250744" y="258550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74C6FE93-BB2F-7681-A187-B97C7D0EC9F5}"/>
                </a:ext>
              </a:extLst>
            </p:cNvPr>
            <p:cNvSpPr/>
            <p:nvPr/>
          </p:nvSpPr>
          <p:spPr>
            <a:xfrm>
              <a:off x="9250744" y="252137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B7CAE422-C4B8-26FF-4F57-C9F0FA90D455}"/>
                </a:ext>
              </a:extLst>
            </p:cNvPr>
            <p:cNvSpPr/>
            <p:nvPr/>
          </p:nvSpPr>
          <p:spPr>
            <a:xfrm>
              <a:off x="9250744" y="245724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053E3517-1463-6E04-710C-707B31CD0E0A}"/>
                </a:ext>
              </a:extLst>
            </p:cNvPr>
            <p:cNvSpPr/>
            <p:nvPr/>
          </p:nvSpPr>
          <p:spPr>
            <a:xfrm>
              <a:off x="9250744" y="239311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4D16D757-6F39-FF7E-2265-58B0E5FE0E3A}"/>
                </a:ext>
              </a:extLst>
            </p:cNvPr>
            <p:cNvSpPr/>
            <p:nvPr/>
          </p:nvSpPr>
          <p:spPr>
            <a:xfrm>
              <a:off x="9250744" y="232898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DE3266F4-0A5C-4C67-D3CD-D202493A86BD}"/>
                </a:ext>
              </a:extLst>
            </p:cNvPr>
            <p:cNvSpPr/>
            <p:nvPr/>
          </p:nvSpPr>
          <p:spPr>
            <a:xfrm>
              <a:off x="9250744" y="226485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F71693DF-69B7-4764-EDCA-8D77C0097909}"/>
                </a:ext>
              </a:extLst>
            </p:cNvPr>
            <p:cNvSpPr/>
            <p:nvPr/>
          </p:nvSpPr>
          <p:spPr>
            <a:xfrm>
              <a:off x="9250744" y="220072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2326B722-B5FE-088F-5BE1-3B386BF43FF2}"/>
                </a:ext>
              </a:extLst>
            </p:cNvPr>
            <p:cNvSpPr/>
            <p:nvPr/>
          </p:nvSpPr>
          <p:spPr>
            <a:xfrm>
              <a:off x="9250744" y="213659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2A2F7138-F0D5-6D0F-5C1F-DB41BD83E092}"/>
                </a:ext>
              </a:extLst>
            </p:cNvPr>
            <p:cNvSpPr/>
            <p:nvPr/>
          </p:nvSpPr>
          <p:spPr>
            <a:xfrm>
              <a:off x="9250744" y="207246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03242FE8-4B7D-6035-060D-01F0EB586A38}"/>
                </a:ext>
              </a:extLst>
            </p:cNvPr>
            <p:cNvSpPr/>
            <p:nvPr/>
          </p:nvSpPr>
          <p:spPr>
            <a:xfrm>
              <a:off x="9250744" y="200833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A233FE-89EB-438F-205A-2B6B8AAD9F7A}"/>
                </a:ext>
              </a:extLst>
            </p:cNvPr>
            <p:cNvSpPr/>
            <p:nvPr/>
          </p:nvSpPr>
          <p:spPr>
            <a:xfrm>
              <a:off x="9250744" y="194420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0AC8C581-AEED-B132-3550-0F1D58444BA6}"/>
                </a:ext>
              </a:extLst>
            </p:cNvPr>
            <p:cNvSpPr/>
            <p:nvPr/>
          </p:nvSpPr>
          <p:spPr>
            <a:xfrm>
              <a:off x="9250744" y="188007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6117817F-9095-7BD3-29A0-6DD1767C3763}"/>
                </a:ext>
              </a:extLst>
            </p:cNvPr>
            <p:cNvSpPr/>
            <p:nvPr/>
          </p:nvSpPr>
          <p:spPr>
            <a:xfrm>
              <a:off x="9250744" y="181594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612E408F-F09B-0F3A-FA55-0032328B6DE3}"/>
                </a:ext>
              </a:extLst>
            </p:cNvPr>
            <p:cNvSpPr/>
            <p:nvPr/>
          </p:nvSpPr>
          <p:spPr>
            <a:xfrm>
              <a:off x="9250744" y="175181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3F1DC490-80FD-7DF4-EC9B-B72A0F602238}"/>
                </a:ext>
              </a:extLst>
            </p:cNvPr>
            <p:cNvSpPr/>
            <p:nvPr/>
          </p:nvSpPr>
          <p:spPr>
            <a:xfrm>
              <a:off x="9250744" y="168767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B2D4AD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49B33BEE-99A8-4288-D211-25D9F4CDBEAC}"/>
                </a:ext>
              </a:extLst>
            </p:cNvPr>
            <p:cNvSpPr/>
            <p:nvPr/>
          </p:nvSpPr>
          <p:spPr>
            <a:xfrm>
              <a:off x="9250744" y="162354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B2D4AD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AA4769D5-BE99-9F02-0E90-294CD974527E}"/>
                </a:ext>
              </a:extLst>
            </p:cNvPr>
            <p:cNvSpPr/>
            <p:nvPr/>
          </p:nvSpPr>
          <p:spPr>
            <a:xfrm>
              <a:off x="9250744" y="155941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AF46264F-55C6-5B5F-2FFC-04E4B8158C15}"/>
                </a:ext>
              </a:extLst>
            </p:cNvPr>
            <p:cNvSpPr/>
            <p:nvPr/>
          </p:nvSpPr>
          <p:spPr>
            <a:xfrm>
              <a:off x="9250744" y="149528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8D8E249-40DD-4E88-F97B-28368552F557}"/>
                </a:ext>
              </a:extLst>
            </p:cNvPr>
            <p:cNvSpPr/>
            <p:nvPr/>
          </p:nvSpPr>
          <p:spPr>
            <a:xfrm>
              <a:off x="9250744" y="143115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9297EB67-39E3-C0E8-C0F0-29B06CC5C40C}"/>
                </a:ext>
              </a:extLst>
            </p:cNvPr>
            <p:cNvSpPr/>
            <p:nvPr/>
          </p:nvSpPr>
          <p:spPr>
            <a:xfrm>
              <a:off x="9250744" y="136702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907A894E-DFC6-1C0A-174F-A80B89F885B4}"/>
                </a:ext>
              </a:extLst>
            </p:cNvPr>
            <p:cNvSpPr/>
            <p:nvPr/>
          </p:nvSpPr>
          <p:spPr>
            <a:xfrm>
              <a:off x="9250744" y="130289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8893EA56-B3E8-3AC8-2F33-5598B1299708}"/>
                </a:ext>
              </a:extLst>
            </p:cNvPr>
            <p:cNvSpPr/>
            <p:nvPr/>
          </p:nvSpPr>
          <p:spPr>
            <a:xfrm>
              <a:off x="9250744" y="123876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4C966ED6-005C-D249-3731-6BD3BB345F84}"/>
                </a:ext>
              </a:extLst>
            </p:cNvPr>
            <p:cNvSpPr/>
            <p:nvPr/>
          </p:nvSpPr>
          <p:spPr>
            <a:xfrm>
              <a:off x="9250744" y="117463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A1433D4D-B6B0-812E-6DFA-AB1BED35BA0D}"/>
                </a:ext>
              </a:extLst>
            </p:cNvPr>
            <p:cNvSpPr/>
            <p:nvPr/>
          </p:nvSpPr>
          <p:spPr>
            <a:xfrm>
              <a:off x="9250744" y="111050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89D2D52E-9ACD-1A9C-EE8A-C09D2E75B618}"/>
                </a:ext>
              </a:extLst>
            </p:cNvPr>
            <p:cNvSpPr/>
            <p:nvPr/>
          </p:nvSpPr>
          <p:spPr>
            <a:xfrm>
              <a:off x="9250744" y="104637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F6615C27-C746-8394-7089-A2B140FAC232}"/>
                </a:ext>
              </a:extLst>
            </p:cNvPr>
            <p:cNvSpPr/>
            <p:nvPr/>
          </p:nvSpPr>
          <p:spPr>
            <a:xfrm>
              <a:off x="9250744" y="98224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FDD96D7C-AE6D-A921-00BE-5BBB22B749E7}"/>
                </a:ext>
              </a:extLst>
            </p:cNvPr>
            <p:cNvSpPr/>
            <p:nvPr/>
          </p:nvSpPr>
          <p:spPr>
            <a:xfrm>
              <a:off x="9250744" y="91811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E795DC94-806E-529B-8229-9B9E991226E4}"/>
                </a:ext>
              </a:extLst>
            </p:cNvPr>
            <p:cNvSpPr/>
            <p:nvPr/>
          </p:nvSpPr>
          <p:spPr>
            <a:xfrm>
              <a:off x="9250744" y="85398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5A806B6D-E9A0-E9D8-E12D-71AF5373F9DD}"/>
                </a:ext>
              </a:extLst>
            </p:cNvPr>
            <p:cNvSpPr/>
            <p:nvPr/>
          </p:nvSpPr>
          <p:spPr>
            <a:xfrm>
              <a:off x="9250744" y="78985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4ED6C627-7E79-1DAE-19C3-C0842F8C8B87}"/>
                </a:ext>
              </a:extLst>
            </p:cNvPr>
            <p:cNvSpPr/>
            <p:nvPr/>
          </p:nvSpPr>
          <p:spPr>
            <a:xfrm>
              <a:off x="9250744" y="72572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76443F07-9E30-CAC6-20C5-C76B2D0323BD}"/>
                </a:ext>
              </a:extLst>
            </p:cNvPr>
            <p:cNvSpPr/>
            <p:nvPr/>
          </p:nvSpPr>
          <p:spPr>
            <a:xfrm>
              <a:off x="9250744" y="66159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DBC79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7394A03F-0EA7-B4A7-DBA7-A5122FEF0F55}"/>
                </a:ext>
              </a:extLst>
            </p:cNvPr>
            <p:cNvSpPr/>
            <p:nvPr/>
          </p:nvSpPr>
          <p:spPr>
            <a:xfrm>
              <a:off x="9250744" y="59746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1C65E47-BE5E-2287-11F6-8883C4107AE5}"/>
                </a:ext>
              </a:extLst>
            </p:cNvPr>
            <p:cNvSpPr/>
            <p:nvPr/>
          </p:nvSpPr>
          <p:spPr>
            <a:xfrm>
              <a:off x="9250744" y="53333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559E83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CD2D22AC-1118-4E09-F88C-3AC123D0FCF5}"/>
                </a:ext>
              </a:extLst>
            </p:cNvPr>
            <p:cNvSpPr/>
            <p:nvPr/>
          </p:nvSpPr>
          <p:spPr>
            <a:xfrm>
              <a:off x="9250744" y="46920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67260C3C-1C71-449C-40FF-5762FF655797}"/>
                </a:ext>
              </a:extLst>
            </p:cNvPr>
            <p:cNvSpPr/>
            <p:nvPr/>
          </p:nvSpPr>
          <p:spPr>
            <a:xfrm>
              <a:off x="9250744" y="40507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8427A97D-D8ED-9F49-6E1C-2EB32A038207}"/>
                </a:ext>
              </a:extLst>
            </p:cNvPr>
            <p:cNvSpPr/>
            <p:nvPr/>
          </p:nvSpPr>
          <p:spPr>
            <a:xfrm>
              <a:off x="9408272" y="681788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91BA7558-2699-045E-2AC5-B0E84327111D}"/>
                </a:ext>
              </a:extLst>
            </p:cNvPr>
            <p:cNvSpPr/>
            <p:nvPr/>
          </p:nvSpPr>
          <p:spPr>
            <a:xfrm>
              <a:off x="9408272" y="675375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703926BE-4FFC-0E7A-29BF-006B17C939EB}"/>
                </a:ext>
              </a:extLst>
            </p:cNvPr>
            <p:cNvSpPr/>
            <p:nvPr/>
          </p:nvSpPr>
          <p:spPr>
            <a:xfrm>
              <a:off x="9408272" y="668962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36607D1-9B4E-B040-56D7-D20EC99028E3}"/>
                </a:ext>
              </a:extLst>
            </p:cNvPr>
            <p:cNvSpPr/>
            <p:nvPr/>
          </p:nvSpPr>
          <p:spPr>
            <a:xfrm>
              <a:off x="9408272" y="662549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0C33011E-DF93-3AE7-BB34-912B40E09AFD}"/>
                </a:ext>
              </a:extLst>
            </p:cNvPr>
            <p:cNvSpPr/>
            <p:nvPr/>
          </p:nvSpPr>
          <p:spPr>
            <a:xfrm>
              <a:off x="9408272" y="656136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85DADE4A-9C6F-657C-C7CD-CF711B3583C2}"/>
                </a:ext>
              </a:extLst>
            </p:cNvPr>
            <p:cNvSpPr/>
            <p:nvPr/>
          </p:nvSpPr>
          <p:spPr>
            <a:xfrm>
              <a:off x="9408272" y="649723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8BFEF101-6A16-C4FB-6216-27C721F7C9A4}"/>
                </a:ext>
              </a:extLst>
            </p:cNvPr>
            <p:cNvSpPr/>
            <p:nvPr/>
          </p:nvSpPr>
          <p:spPr>
            <a:xfrm>
              <a:off x="9408272" y="643310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5548F373-2D4D-5534-0E54-D498066ADF32}"/>
                </a:ext>
              </a:extLst>
            </p:cNvPr>
            <p:cNvSpPr/>
            <p:nvPr/>
          </p:nvSpPr>
          <p:spPr>
            <a:xfrm>
              <a:off x="9408272" y="6368976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4FC75C98-B0FC-507B-BA54-2392BD08A679}"/>
                </a:ext>
              </a:extLst>
            </p:cNvPr>
            <p:cNvSpPr/>
            <p:nvPr/>
          </p:nvSpPr>
          <p:spPr>
            <a:xfrm>
              <a:off x="9408272" y="630484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D9E1739-A033-EB3B-2A37-5369939E8806}"/>
                </a:ext>
              </a:extLst>
            </p:cNvPr>
            <p:cNvSpPr/>
            <p:nvPr/>
          </p:nvSpPr>
          <p:spPr>
            <a:xfrm>
              <a:off x="9408272" y="624071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8A9368E2-C696-A750-0575-83C0EB7934BD}"/>
                </a:ext>
              </a:extLst>
            </p:cNvPr>
            <p:cNvSpPr/>
            <p:nvPr/>
          </p:nvSpPr>
          <p:spPr>
            <a:xfrm>
              <a:off x="9408272" y="617658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5A881DC3-1120-DF54-68AC-DEF87DBB35A1}"/>
                </a:ext>
              </a:extLst>
            </p:cNvPr>
            <p:cNvSpPr/>
            <p:nvPr/>
          </p:nvSpPr>
          <p:spPr>
            <a:xfrm>
              <a:off x="9408272" y="611245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DEE40FC4-1E08-D7E7-94CA-E2A150B48855}"/>
                </a:ext>
              </a:extLst>
            </p:cNvPr>
            <p:cNvSpPr/>
            <p:nvPr/>
          </p:nvSpPr>
          <p:spPr>
            <a:xfrm>
              <a:off x="9408272" y="604832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3D3C6EE1-C538-E918-4816-8EC8A7375E5E}"/>
                </a:ext>
              </a:extLst>
            </p:cNvPr>
            <p:cNvSpPr/>
            <p:nvPr/>
          </p:nvSpPr>
          <p:spPr>
            <a:xfrm>
              <a:off x="9408272" y="598419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DE70A25-0835-5487-C375-FB69B8DBBB4E}"/>
                </a:ext>
              </a:extLst>
            </p:cNvPr>
            <p:cNvSpPr/>
            <p:nvPr/>
          </p:nvSpPr>
          <p:spPr>
            <a:xfrm>
              <a:off x="9408272" y="592006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244E9317-8BB6-1AB4-08A2-466C3BEE13A3}"/>
                </a:ext>
              </a:extLst>
            </p:cNvPr>
            <p:cNvSpPr/>
            <p:nvPr/>
          </p:nvSpPr>
          <p:spPr>
            <a:xfrm>
              <a:off x="9408272" y="585593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92D1E6DB-9EFC-7CD3-4D3A-16581104A751}"/>
                </a:ext>
              </a:extLst>
            </p:cNvPr>
            <p:cNvSpPr/>
            <p:nvPr/>
          </p:nvSpPr>
          <p:spPr>
            <a:xfrm>
              <a:off x="9408272" y="579180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4A41E879-7E2E-CADB-484E-CAA59157CB5A}"/>
                </a:ext>
              </a:extLst>
            </p:cNvPr>
            <p:cNvSpPr/>
            <p:nvPr/>
          </p:nvSpPr>
          <p:spPr>
            <a:xfrm>
              <a:off x="9408272" y="572767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19B3FA07-9585-386C-5177-EE7C3353B134}"/>
                </a:ext>
              </a:extLst>
            </p:cNvPr>
            <p:cNvSpPr/>
            <p:nvPr/>
          </p:nvSpPr>
          <p:spPr>
            <a:xfrm>
              <a:off x="9408272" y="5663543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154FBB8-65C4-3593-CE8B-F6113100F2F6}"/>
                </a:ext>
              </a:extLst>
            </p:cNvPr>
            <p:cNvSpPr/>
            <p:nvPr/>
          </p:nvSpPr>
          <p:spPr>
            <a:xfrm>
              <a:off x="9408272" y="559941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B099BCF1-AE85-E90F-0458-712914011C75}"/>
                </a:ext>
              </a:extLst>
            </p:cNvPr>
            <p:cNvSpPr/>
            <p:nvPr/>
          </p:nvSpPr>
          <p:spPr>
            <a:xfrm>
              <a:off x="9408272" y="553528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FA28FC30-214E-9DCD-362A-D061B2B6ACC2}"/>
                </a:ext>
              </a:extLst>
            </p:cNvPr>
            <p:cNvSpPr/>
            <p:nvPr/>
          </p:nvSpPr>
          <p:spPr>
            <a:xfrm>
              <a:off x="9408272" y="5471153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E24A758-AA4E-31BC-787E-7ADEB0FEA02C}"/>
                </a:ext>
              </a:extLst>
            </p:cNvPr>
            <p:cNvSpPr/>
            <p:nvPr/>
          </p:nvSpPr>
          <p:spPr>
            <a:xfrm>
              <a:off x="9408272" y="540702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71D95403-7C4D-33E4-2BEA-BAB722FD503C}"/>
                </a:ext>
              </a:extLst>
            </p:cNvPr>
            <p:cNvSpPr/>
            <p:nvPr/>
          </p:nvSpPr>
          <p:spPr>
            <a:xfrm>
              <a:off x="9408272" y="534289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900E5131-C0DE-94DB-E0BD-F20A26A1EAE7}"/>
                </a:ext>
              </a:extLst>
            </p:cNvPr>
            <p:cNvSpPr/>
            <p:nvPr/>
          </p:nvSpPr>
          <p:spPr>
            <a:xfrm>
              <a:off x="9408272" y="527876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3D9E3BF0-1C82-9CA5-BD42-BA7DD9F4C3AE}"/>
                </a:ext>
              </a:extLst>
            </p:cNvPr>
            <p:cNvSpPr/>
            <p:nvPr/>
          </p:nvSpPr>
          <p:spPr>
            <a:xfrm>
              <a:off x="9408272" y="521463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506187B7-1099-335F-1970-914905415D5E}"/>
                </a:ext>
              </a:extLst>
            </p:cNvPr>
            <p:cNvSpPr/>
            <p:nvPr/>
          </p:nvSpPr>
          <p:spPr>
            <a:xfrm>
              <a:off x="9408272" y="515050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50B2C69D-887B-E4BA-DCDE-6CFEDFC81059}"/>
                </a:ext>
              </a:extLst>
            </p:cNvPr>
            <p:cNvSpPr/>
            <p:nvPr/>
          </p:nvSpPr>
          <p:spPr>
            <a:xfrm>
              <a:off x="9408272" y="508637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B3F6A658-B804-1C94-61AD-4790BA367C0C}"/>
                </a:ext>
              </a:extLst>
            </p:cNvPr>
            <p:cNvSpPr/>
            <p:nvPr/>
          </p:nvSpPr>
          <p:spPr>
            <a:xfrm>
              <a:off x="9408272" y="502224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FD35EC5-9DF8-6449-E635-5C0C1D3B2511}"/>
                </a:ext>
              </a:extLst>
            </p:cNvPr>
            <p:cNvSpPr/>
            <p:nvPr/>
          </p:nvSpPr>
          <p:spPr>
            <a:xfrm>
              <a:off x="9408272" y="495811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13342D20-460D-A919-D401-1258C57CA2D9}"/>
                </a:ext>
              </a:extLst>
            </p:cNvPr>
            <p:cNvSpPr/>
            <p:nvPr/>
          </p:nvSpPr>
          <p:spPr>
            <a:xfrm>
              <a:off x="9408272" y="489398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D513F6E9-AC71-8CA4-B055-5259A3B68FBB}"/>
                </a:ext>
              </a:extLst>
            </p:cNvPr>
            <p:cNvSpPr/>
            <p:nvPr/>
          </p:nvSpPr>
          <p:spPr>
            <a:xfrm>
              <a:off x="9408272" y="482985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CDFABDFE-B618-9ED3-9B8D-08F07EFF9D3E}"/>
                </a:ext>
              </a:extLst>
            </p:cNvPr>
            <p:cNvSpPr/>
            <p:nvPr/>
          </p:nvSpPr>
          <p:spPr>
            <a:xfrm>
              <a:off x="9408272" y="4765720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74CE785-15B1-94A3-1828-0493D11034B4}"/>
                </a:ext>
              </a:extLst>
            </p:cNvPr>
            <p:cNvSpPr/>
            <p:nvPr/>
          </p:nvSpPr>
          <p:spPr>
            <a:xfrm>
              <a:off x="9408272" y="470158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A3313882-6C2B-D58F-CC79-B5391CAD1990}"/>
                </a:ext>
              </a:extLst>
            </p:cNvPr>
            <p:cNvSpPr/>
            <p:nvPr/>
          </p:nvSpPr>
          <p:spPr>
            <a:xfrm>
              <a:off x="9408272" y="463745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098B34F9-2135-941A-9CF8-04AE52B96D5C}"/>
                </a:ext>
              </a:extLst>
            </p:cNvPr>
            <p:cNvSpPr/>
            <p:nvPr/>
          </p:nvSpPr>
          <p:spPr>
            <a:xfrm>
              <a:off x="9408272" y="457332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8C118DE8-59F2-8E49-3D99-CD7A11ED14C2}"/>
                </a:ext>
              </a:extLst>
            </p:cNvPr>
            <p:cNvSpPr/>
            <p:nvPr/>
          </p:nvSpPr>
          <p:spPr>
            <a:xfrm>
              <a:off x="9408272" y="450919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A158A0B3-B163-848F-3044-C7D288FEF125}"/>
                </a:ext>
              </a:extLst>
            </p:cNvPr>
            <p:cNvSpPr/>
            <p:nvPr/>
          </p:nvSpPr>
          <p:spPr>
            <a:xfrm>
              <a:off x="9408272" y="444506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0C6B8E38-5C4A-3366-9EC3-9FF9DEF0AAE7}"/>
                </a:ext>
              </a:extLst>
            </p:cNvPr>
            <p:cNvSpPr/>
            <p:nvPr/>
          </p:nvSpPr>
          <p:spPr>
            <a:xfrm>
              <a:off x="9408272" y="438093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9081ADD0-0BD7-B489-1E50-B6BCEC597E1C}"/>
                </a:ext>
              </a:extLst>
            </p:cNvPr>
            <p:cNvSpPr/>
            <p:nvPr/>
          </p:nvSpPr>
          <p:spPr>
            <a:xfrm>
              <a:off x="9408272" y="431680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C4273174-6FC8-4539-6E4B-A3519D4E48EA}"/>
                </a:ext>
              </a:extLst>
            </p:cNvPr>
            <p:cNvSpPr/>
            <p:nvPr/>
          </p:nvSpPr>
          <p:spPr>
            <a:xfrm>
              <a:off x="9408272" y="425267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8B539658-62C7-68DB-68C3-0EE38D9360E6}"/>
                </a:ext>
              </a:extLst>
            </p:cNvPr>
            <p:cNvSpPr/>
            <p:nvPr/>
          </p:nvSpPr>
          <p:spPr>
            <a:xfrm>
              <a:off x="9408272" y="418854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D865FF43-D293-9B48-44E3-0214D6A759A5}"/>
                </a:ext>
              </a:extLst>
            </p:cNvPr>
            <p:cNvSpPr/>
            <p:nvPr/>
          </p:nvSpPr>
          <p:spPr>
            <a:xfrm>
              <a:off x="9408272" y="412441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9F916300-3C8F-797E-35B2-86B49FCA92EE}"/>
                </a:ext>
              </a:extLst>
            </p:cNvPr>
            <p:cNvSpPr/>
            <p:nvPr/>
          </p:nvSpPr>
          <p:spPr>
            <a:xfrm>
              <a:off x="9408272" y="4060287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4 h 64130"/>
                <a:gd name="connsiteX3" fmla="*/ 709 w 157528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4"/>
                  </a:lnTo>
                  <a:lnTo>
                    <a:pt x="709" y="64034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4E63B771-D1DF-8EA4-18A7-946CB0519591}"/>
                </a:ext>
              </a:extLst>
            </p:cNvPr>
            <p:cNvSpPr/>
            <p:nvPr/>
          </p:nvSpPr>
          <p:spPr>
            <a:xfrm>
              <a:off x="9408272" y="399615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37710855-4CBE-EB70-35B2-2757AFA9E869}"/>
                </a:ext>
              </a:extLst>
            </p:cNvPr>
            <p:cNvSpPr/>
            <p:nvPr/>
          </p:nvSpPr>
          <p:spPr>
            <a:xfrm>
              <a:off x="9408272" y="393202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DF3B40CB-53A5-5F5A-7C98-55671C4BD7EF}"/>
                </a:ext>
              </a:extLst>
            </p:cNvPr>
            <p:cNvSpPr/>
            <p:nvPr/>
          </p:nvSpPr>
          <p:spPr>
            <a:xfrm>
              <a:off x="9408272" y="3867896"/>
              <a:ext cx="157528" cy="64130"/>
            </a:xfrm>
            <a:custGeom>
              <a:avLst/>
              <a:gdLst>
                <a:gd name="connsiteX0" fmla="*/ 709 w 157528"/>
                <a:gd name="connsiteY0" fmla="*/ -96 h 64130"/>
                <a:gd name="connsiteX1" fmla="*/ 158238 w 157528"/>
                <a:gd name="connsiteY1" fmla="*/ -96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6"/>
                  </a:moveTo>
                  <a:lnTo>
                    <a:pt x="158238" y="-96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B8DFD180-FA94-0D53-4F99-8F18E2771BD0}"/>
                </a:ext>
              </a:extLst>
            </p:cNvPr>
            <p:cNvSpPr/>
            <p:nvPr/>
          </p:nvSpPr>
          <p:spPr>
            <a:xfrm>
              <a:off x="9408272" y="380376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866B5B96-0A80-0629-B024-CDDC0BE8A31D}"/>
                </a:ext>
              </a:extLst>
            </p:cNvPr>
            <p:cNvSpPr/>
            <p:nvPr/>
          </p:nvSpPr>
          <p:spPr>
            <a:xfrm>
              <a:off x="9408272" y="373963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09A6CEE9-6FA8-AE0F-0D66-ED95E4C1E39F}"/>
                </a:ext>
              </a:extLst>
            </p:cNvPr>
            <p:cNvSpPr/>
            <p:nvPr/>
          </p:nvSpPr>
          <p:spPr>
            <a:xfrm>
              <a:off x="9408272" y="367550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F69B898F-77CC-022F-BFF9-E476F2CE1C79}"/>
                </a:ext>
              </a:extLst>
            </p:cNvPr>
            <p:cNvSpPr/>
            <p:nvPr/>
          </p:nvSpPr>
          <p:spPr>
            <a:xfrm>
              <a:off x="9408272" y="361137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9A8F3254-0A71-3DD9-85B7-F5C5BDE98CA4}"/>
                </a:ext>
              </a:extLst>
            </p:cNvPr>
            <p:cNvSpPr/>
            <p:nvPr/>
          </p:nvSpPr>
          <p:spPr>
            <a:xfrm>
              <a:off x="9408272" y="354724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3C3CEDF0-7132-1F42-85C2-47334C24AE30}"/>
                </a:ext>
              </a:extLst>
            </p:cNvPr>
            <p:cNvSpPr/>
            <p:nvPr/>
          </p:nvSpPr>
          <p:spPr>
            <a:xfrm>
              <a:off x="9408272" y="348311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2070579C-5F38-1F94-3608-5F3C9275EE94}"/>
                </a:ext>
              </a:extLst>
            </p:cNvPr>
            <p:cNvSpPr/>
            <p:nvPr/>
          </p:nvSpPr>
          <p:spPr>
            <a:xfrm>
              <a:off x="9408272" y="341898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F1ED274E-F745-74F8-34EF-84C9D20270AE}"/>
                </a:ext>
              </a:extLst>
            </p:cNvPr>
            <p:cNvSpPr/>
            <p:nvPr/>
          </p:nvSpPr>
          <p:spPr>
            <a:xfrm>
              <a:off x="9408272" y="335485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D49E96FE-C663-C4D7-87EE-D820B2707993}"/>
                </a:ext>
              </a:extLst>
            </p:cNvPr>
            <p:cNvSpPr/>
            <p:nvPr/>
          </p:nvSpPr>
          <p:spPr>
            <a:xfrm>
              <a:off x="9408272" y="329072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76F1B582-CE7D-8634-80CF-1E472A6A0641}"/>
                </a:ext>
              </a:extLst>
            </p:cNvPr>
            <p:cNvSpPr/>
            <p:nvPr/>
          </p:nvSpPr>
          <p:spPr>
            <a:xfrm>
              <a:off x="9408272" y="322680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6B1C2A23-178D-E8BF-3D1F-3394C4B531D6}"/>
                </a:ext>
              </a:extLst>
            </p:cNvPr>
            <p:cNvSpPr/>
            <p:nvPr/>
          </p:nvSpPr>
          <p:spPr>
            <a:xfrm>
              <a:off x="9408272" y="316267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775814CB-DDE1-0561-A1B2-D488E9376E5B}"/>
                </a:ext>
              </a:extLst>
            </p:cNvPr>
            <p:cNvSpPr/>
            <p:nvPr/>
          </p:nvSpPr>
          <p:spPr>
            <a:xfrm>
              <a:off x="9408272" y="309854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13832526-0B10-F2CD-7AA6-7564F12E91AB}"/>
                </a:ext>
              </a:extLst>
            </p:cNvPr>
            <p:cNvSpPr/>
            <p:nvPr/>
          </p:nvSpPr>
          <p:spPr>
            <a:xfrm>
              <a:off x="9408272" y="303441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9B17042A-80B6-B357-33EB-B2D57887FC26}"/>
                </a:ext>
              </a:extLst>
            </p:cNvPr>
            <p:cNvSpPr/>
            <p:nvPr/>
          </p:nvSpPr>
          <p:spPr>
            <a:xfrm>
              <a:off x="9408272" y="297028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4A7A7726-5670-EBDA-7989-15D6D81E2867}"/>
                </a:ext>
              </a:extLst>
            </p:cNvPr>
            <p:cNvSpPr/>
            <p:nvPr/>
          </p:nvSpPr>
          <p:spPr>
            <a:xfrm>
              <a:off x="9408272" y="290615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B44D18F9-F485-B9A1-FE80-F10C6874379A}"/>
                </a:ext>
              </a:extLst>
            </p:cNvPr>
            <p:cNvSpPr/>
            <p:nvPr/>
          </p:nvSpPr>
          <p:spPr>
            <a:xfrm>
              <a:off x="9408272" y="284202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E6376C9F-CC47-27B3-F549-9556FBCD4E6F}"/>
                </a:ext>
              </a:extLst>
            </p:cNvPr>
            <p:cNvSpPr/>
            <p:nvPr/>
          </p:nvSpPr>
          <p:spPr>
            <a:xfrm>
              <a:off x="9408272" y="277789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4BB98B47-52E3-EDF1-29FF-5DDAB81DC2CC}"/>
                </a:ext>
              </a:extLst>
            </p:cNvPr>
            <p:cNvSpPr/>
            <p:nvPr/>
          </p:nvSpPr>
          <p:spPr>
            <a:xfrm>
              <a:off x="9408272" y="271376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1104E55E-42F4-C573-C7CF-370B6395B989}"/>
                </a:ext>
              </a:extLst>
            </p:cNvPr>
            <p:cNvSpPr/>
            <p:nvPr/>
          </p:nvSpPr>
          <p:spPr>
            <a:xfrm>
              <a:off x="9408272" y="264963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E70585DD-F8D8-5D3C-6669-FB210A9203D7}"/>
                </a:ext>
              </a:extLst>
            </p:cNvPr>
            <p:cNvSpPr/>
            <p:nvPr/>
          </p:nvSpPr>
          <p:spPr>
            <a:xfrm>
              <a:off x="9408272" y="258550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9D2DE3ED-0CE5-5639-26BD-A3B127E583CE}"/>
                </a:ext>
              </a:extLst>
            </p:cNvPr>
            <p:cNvSpPr/>
            <p:nvPr/>
          </p:nvSpPr>
          <p:spPr>
            <a:xfrm>
              <a:off x="9408272" y="252137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50D6331E-38A8-58EC-7826-7C3F60A0DDBD}"/>
                </a:ext>
              </a:extLst>
            </p:cNvPr>
            <p:cNvSpPr/>
            <p:nvPr/>
          </p:nvSpPr>
          <p:spPr>
            <a:xfrm>
              <a:off x="9408272" y="2457243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1AFD3BB6-5D66-7AD9-970A-9B52C236C1E8}"/>
                </a:ext>
              </a:extLst>
            </p:cNvPr>
            <p:cNvSpPr/>
            <p:nvPr/>
          </p:nvSpPr>
          <p:spPr>
            <a:xfrm>
              <a:off x="9408272" y="239311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3A47C5B4-D8B5-D335-C0EE-58715CF4490A}"/>
                </a:ext>
              </a:extLst>
            </p:cNvPr>
            <p:cNvSpPr/>
            <p:nvPr/>
          </p:nvSpPr>
          <p:spPr>
            <a:xfrm>
              <a:off x="9408272" y="232898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00DF03EF-CFDC-7585-5694-6300B9436AAC}"/>
                </a:ext>
              </a:extLst>
            </p:cNvPr>
            <p:cNvSpPr/>
            <p:nvPr/>
          </p:nvSpPr>
          <p:spPr>
            <a:xfrm>
              <a:off x="9408272" y="226485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EB6144FA-5B39-0F8A-CAFB-542D5C93A240}"/>
                </a:ext>
              </a:extLst>
            </p:cNvPr>
            <p:cNvSpPr/>
            <p:nvPr/>
          </p:nvSpPr>
          <p:spPr>
            <a:xfrm>
              <a:off x="9408272" y="2200722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03EAC016-2404-73ED-3849-30880D7C97BE}"/>
                </a:ext>
              </a:extLst>
            </p:cNvPr>
            <p:cNvSpPr/>
            <p:nvPr/>
          </p:nvSpPr>
          <p:spPr>
            <a:xfrm>
              <a:off x="9408272" y="213659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15D96E5-671E-BA46-B65D-1E01CA12D17A}"/>
                </a:ext>
              </a:extLst>
            </p:cNvPr>
            <p:cNvSpPr/>
            <p:nvPr/>
          </p:nvSpPr>
          <p:spPr>
            <a:xfrm>
              <a:off x="9408272" y="207246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C137D246-DC19-BB2C-53B4-AE407BB6B309}"/>
                </a:ext>
              </a:extLst>
            </p:cNvPr>
            <p:cNvSpPr/>
            <p:nvPr/>
          </p:nvSpPr>
          <p:spPr>
            <a:xfrm>
              <a:off x="9408272" y="2008331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AD06F8D1-4635-D97F-5014-4AD3EE3D4687}"/>
                </a:ext>
              </a:extLst>
            </p:cNvPr>
            <p:cNvSpPr/>
            <p:nvPr/>
          </p:nvSpPr>
          <p:spPr>
            <a:xfrm>
              <a:off x="9408272" y="194420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3EAA6AA-39B3-4070-F3F1-05B37D286067}"/>
                </a:ext>
              </a:extLst>
            </p:cNvPr>
            <p:cNvSpPr/>
            <p:nvPr/>
          </p:nvSpPr>
          <p:spPr>
            <a:xfrm>
              <a:off x="9408272" y="188007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7028443E-4EDD-29A9-5D00-269DDD80B43F}"/>
                </a:ext>
              </a:extLst>
            </p:cNvPr>
            <p:cNvSpPr/>
            <p:nvPr/>
          </p:nvSpPr>
          <p:spPr>
            <a:xfrm>
              <a:off x="9408272" y="181594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23891586-D2D9-9C7D-A7B8-EC5F463E0D6A}"/>
                </a:ext>
              </a:extLst>
            </p:cNvPr>
            <p:cNvSpPr/>
            <p:nvPr/>
          </p:nvSpPr>
          <p:spPr>
            <a:xfrm>
              <a:off x="9408272" y="1751810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E41182FE-96E8-AF95-3C54-E58877768B6E}"/>
                </a:ext>
              </a:extLst>
            </p:cNvPr>
            <p:cNvSpPr/>
            <p:nvPr/>
          </p:nvSpPr>
          <p:spPr>
            <a:xfrm>
              <a:off x="9408272" y="168767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F38D4374-9CCF-7FA6-E956-FB0A989EAA2D}"/>
                </a:ext>
              </a:extLst>
            </p:cNvPr>
            <p:cNvSpPr/>
            <p:nvPr/>
          </p:nvSpPr>
          <p:spPr>
            <a:xfrm>
              <a:off x="9408272" y="162354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7EC22227-F78A-C631-0278-1B45FC81D1D3}"/>
                </a:ext>
              </a:extLst>
            </p:cNvPr>
            <p:cNvSpPr/>
            <p:nvPr/>
          </p:nvSpPr>
          <p:spPr>
            <a:xfrm>
              <a:off x="9408272" y="155941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1541DEEB-355E-A286-BFCB-36633A7F1156}"/>
                </a:ext>
              </a:extLst>
            </p:cNvPr>
            <p:cNvSpPr/>
            <p:nvPr/>
          </p:nvSpPr>
          <p:spPr>
            <a:xfrm>
              <a:off x="9408272" y="1495289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4BB777EE-B2EF-8349-C42E-A1A54AADBBCD}"/>
                </a:ext>
              </a:extLst>
            </p:cNvPr>
            <p:cNvSpPr/>
            <p:nvPr/>
          </p:nvSpPr>
          <p:spPr>
            <a:xfrm>
              <a:off x="9408272" y="143115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D1757601-C604-244E-E117-57DC4A36C580}"/>
                </a:ext>
              </a:extLst>
            </p:cNvPr>
            <p:cNvSpPr/>
            <p:nvPr/>
          </p:nvSpPr>
          <p:spPr>
            <a:xfrm>
              <a:off x="9408272" y="136702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011C6092-9175-ACA1-EFBF-5BD63D81F63B}"/>
                </a:ext>
              </a:extLst>
            </p:cNvPr>
            <p:cNvSpPr/>
            <p:nvPr/>
          </p:nvSpPr>
          <p:spPr>
            <a:xfrm>
              <a:off x="9408272" y="130289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00B41B47-E992-4464-4FAB-35C60B96E059}"/>
                </a:ext>
              </a:extLst>
            </p:cNvPr>
            <p:cNvSpPr/>
            <p:nvPr/>
          </p:nvSpPr>
          <p:spPr>
            <a:xfrm>
              <a:off x="9408272" y="1238768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B450634E-1B2B-FE9C-7168-75229A9AB51C}"/>
                </a:ext>
              </a:extLst>
            </p:cNvPr>
            <p:cNvSpPr/>
            <p:nvPr/>
          </p:nvSpPr>
          <p:spPr>
            <a:xfrm>
              <a:off x="9408272" y="117463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3B7899BD-C347-4870-BEA5-2B65119DC86E}"/>
                </a:ext>
              </a:extLst>
            </p:cNvPr>
            <p:cNvSpPr/>
            <p:nvPr/>
          </p:nvSpPr>
          <p:spPr>
            <a:xfrm>
              <a:off x="9408272" y="111050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1D3AD09-96C2-8162-A1DB-EFA23B67AF22}"/>
                </a:ext>
              </a:extLst>
            </p:cNvPr>
            <p:cNvSpPr/>
            <p:nvPr/>
          </p:nvSpPr>
          <p:spPr>
            <a:xfrm>
              <a:off x="9408272" y="104637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F4A32CE-A28D-43E1-D31B-80AA63C51ABA}"/>
                </a:ext>
              </a:extLst>
            </p:cNvPr>
            <p:cNvSpPr/>
            <p:nvPr/>
          </p:nvSpPr>
          <p:spPr>
            <a:xfrm>
              <a:off x="9408272" y="982247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436FE285-0B68-57F8-561C-E050C39DAAC6}"/>
                </a:ext>
              </a:extLst>
            </p:cNvPr>
            <p:cNvSpPr/>
            <p:nvPr/>
          </p:nvSpPr>
          <p:spPr>
            <a:xfrm>
              <a:off x="9408272" y="91811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1991D5DA-25BA-D9CF-D75E-838476F53E83}"/>
                </a:ext>
              </a:extLst>
            </p:cNvPr>
            <p:cNvSpPr/>
            <p:nvPr/>
          </p:nvSpPr>
          <p:spPr>
            <a:xfrm>
              <a:off x="9408272" y="85398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06A7777D-9472-036A-7366-20E1C2D9240E}"/>
                </a:ext>
              </a:extLst>
            </p:cNvPr>
            <p:cNvSpPr/>
            <p:nvPr/>
          </p:nvSpPr>
          <p:spPr>
            <a:xfrm>
              <a:off x="9408272" y="78985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108A9F3E-E064-D2C3-9B8F-F805CCDC65B8}"/>
                </a:ext>
              </a:extLst>
            </p:cNvPr>
            <p:cNvSpPr/>
            <p:nvPr/>
          </p:nvSpPr>
          <p:spPr>
            <a:xfrm>
              <a:off x="9408272" y="725726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678503CC-E01B-3FD8-5D25-E8DE92841A76}"/>
                </a:ext>
              </a:extLst>
            </p:cNvPr>
            <p:cNvSpPr/>
            <p:nvPr/>
          </p:nvSpPr>
          <p:spPr>
            <a:xfrm>
              <a:off x="9408272" y="66159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0BE5DD6-6A11-7DB4-D59C-C7F5EAFB64B3}"/>
                </a:ext>
              </a:extLst>
            </p:cNvPr>
            <p:cNvSpPr/>
            <p:nvPr/>
          </p:nvSpPr>
          <p:spPr>
            <a:xfrm>
              <a:off x="9408272" y="59746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4A76539E-5469-D8D4-94CC-C6F8DCDEB163}"/>
                </a:ext>
              </a:extLst>
            </p:cNvPr>
            <p:cNvSpPr/>
            <p:nvPr/>
          </p:nvSpPr>
          <p:spPr>
            <a:xfrm>
              <a:off x="9408272" y="533335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E9166C51-0AFA-57F4-0E06-D639D9179E3E}"/>
                </a:ext>
              </a:extLst>
            </p:cNvPr>
            <p:cNvSpPr/>
            <p:nvPr/>
          </p:nvSpPr>
          <p:spPr>
            <a:xfrm>
              <a:off x="9408272" y="46920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0D61E181-8852-5C75-AED6-88043752F592}"/>
                </a:ext>
              </a:extLst>
            </p:cNvPr>
            <p:cNvSpPr/>
            <p:nvPr/>
          </p:nvSpPr>
          <p:spPr>
            <a:xfrm>
              <a:off x="9408272" y="405074"/>
              <a:ext cx="157528" cy="64130"/>
            </a:xfrm>
            <a:custGeom>
              <a:avLst/>
              <a:gdLst>
                <a:gd name="connsiteX0" fmla="*/ 709 w 157528"/>
                <a:gd name="connsiteY0" fmla="*/ -95 h 64130"/>
                <a:gd name="connsiteX1" fmla="*/ 158238 w 157528"/>
                <a:gd name="connsiteY1" fmla="*/ -95 h 64130"/>
                <a:gd name="connsiteX2" fmla="*/ 158238 w 157528"/>
                <a:gd name="connsiteY2" fmla="*/ 64035 h 64130"/>
                <a:gd name="connsiteX3" fmla="*/ 709 w 157528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528" h="64130">
                  <a:moveTo>
                    <a:pt x="709" y="-95"/>
                  </a:moveTo>
                  <a:lnTo>
                    <a:pt x="158238" y="-95"/>
                  </a:lnTo>
                  <a:lnTo>
                    <a:pt x="158238" y="64035"/>
                  </a:lnTo>
                  <a:lnTo>
                    <a:pt x="709" y="64035"/>
                  </a:lnTo>
                  <a:close/>
                </a:path>
              </a:pathLst>
            </a:custGeom>
            <a:solidFill>
              <a:srgbClr val="AE5A41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57" name="TextBox 1156">
              <a:extLst>
                <a:ext uri="{FF2B5EF4-FFF2-40B4-BE49-F238E27FC236}">
                  <a16:creationId xmlns:a16="http://schemas.microsoft.com/office/drawing/2014/main" id="{08F1E3EB-321A-DB1B-6EA3-B1632CAFA2FA}"/>
                </a:ext>
              </a:extLst>
            </p:cNvPr>
            <p:cNvSpPr txBox="1"/>
            <p:nvPr/>
          </p:nvSpPr>
          <p:spPr>
            <a:xfrm>
              <a:off x="6008737" y="6754638"/>
              <a:ext cx="124104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A9618B"/>
                  </a:solidFill>
                  <a:latin typeface="Arial"/>
                  <a:cs typeface="Arial"/>
                  <a:sym typeface="Arial"/>
                  <a:rtl val="0"/>
                </a:rPr>
                <a:t>Hyphochytrium catenoides</a:t>
              </a:r>
            </a:p>
          </p:txBody>
        </p:sp>
        <p:sp>
          <p:nvSpPr>
            <p:cNvPr id="1158" name="TextBox 1157">
              <a:extLst>
                <a:ext uri="{FF2B5EF4-FFF2-40B4-BE49-F238E27FC236}">
                  <a16:creationId xmlns:a16="http://schemas.microsoft.com/office/drawing/2014/main" id="{B1D1E8C8-95F2-EEF4-9CA6-30DDE62A8389}"/>
                </a:ext>
              </a:extLst>
            </p:cNvPr>
            <p:cNvSpPr txBox="1"/>
            <p:nvPr/>
          </p:nvSpPr>
          <p:spPr>
            <a:xfrm>
              <a:off x="6008737" y="6690508"/>
              <a:ext cx="116570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Hondaea fermentalgiana</a:t>
              </a:r>
            </a:p>
          </p:txBody>
        </p:sp>
        <p:sp>
          <p:nvSpPr>
            <p:cNvPr id="1159" name="TextBox 1158">
              <a:extLst>
                <a:ext uri="{FF2B5EF4-FFF2-40B4-BE49-F238E27FC236}">
                  <a16:creationId xmlns:a16="http://schemas.microsoft.com/office/drawing/2014/main" id="{2AE8A9E7-0670-9DC4-DBFC-4AF0D95542F6}"/>
                </a:ext>
              </a:extLst>
            </p:cNvPr>
            <p:cNvSpPr txBox="1"/>
            <p:nvPr/>
          </p:nvSpPr>
          <p:spPr>
            <a:xfrm>
              <a:off x="6008737" y="6626377"/>
              <a:ext cx="183896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Schizochytrium aggregatum ATCC 28209</a:t>
              </a:r>
            </a:p>
          </p:txBody>
        </p:sp>
        <p:sp>
          <p:nvSpPr>
            <p:cNvPr id="1160" name="TextBox 1159">
              <a:extLst>
                <a:ext uri="{FF2B5EF4-FFF2-40B4-BE49-F238E27FC236}">
                  <a16:creationId xmlns:a16="http://schemas.microsoft.com/office/drawing/2014/main" id="{C04E4CE8-42A7-BAFA-F37A-823A1214E13F}"/>
                </a:ext>
              </a:extLst>
            </p:cNvPr>
            <p:cNvSpPr txBox="1"/>
            <p:nvPr/>
          </p:nvSpPr>
          <p:spPr>
            <a:xfrm>
              <a:off x="6008737" y="6562247"/>
              <a:ext cx="200247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Aurantiochytrium limacinum ATCC MYA-1381</a:t>
              </a:r>
            </a:p>
          </p:txBody>
        </p:sp>
        <p:sp>
          <p:nvSpPr>
            <p:cNvPr id="1161" name="TextBox 1160">
              <a:extLst>
                <a:ext uri="{FF2B5EF4-FFF2-40B4-BE49-F238E27FC236}">
                  <a16:creationId xmlns:a16="http://schemas.microsoft.com/office/drawing/2014/main" id="{9E7710E8-4FC8-B56F-8040-68F4B2C92B5D}"/>
                </a:ext>
              </a:extLst>
            </p:cNvPr>
            <p:cNvSpPr txBox="1"/>
            <p:nvPr/>
          </p:nvSpPr>
          <p:spPr>
            <a:xfrm>
              <a:off x="6008737" y="6498117"/>
              <a:ext cx="131478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Aplanochytrium kerguelense</a:t>
              </a:r>
            </a:p>
          </p:txBody>
        </p:sp>
        <p:sp>
          <p:nvSpPr>
            <p:cNvPr id="1162" name="TextBox 1161">
              <a:extLst>
                <a:ext uri="{FF2B5EF4-FFF2-40B4-BE49-F238E27FC236}">
                  <a16:creationId xmlns:a16="http://schemas.microsoft.com/office/drawing/2014/main" id="{8F7BD7CC-E207-34CB-113D-5FF703ECC6C0}"/>
                </a:ext>
              </a:extLst>
            </p:cNvPr>
            <p:cNvSpPr txBox="1"/>
            <p:nvPr/>
          </p:nvSpPr>
          <p:spPr>
            <a:xfrm>
              <a:off x="6008737" y="6433987"/>
              <a:ext cx="103265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Blastocystis sp. NMH</a:t>
              </a:r>
            </a:p>
          </p:txBody>
        </p:sp>
        <p:sp>
          <p:nvSpPr>
            <p:cNvPr id="1163" name="TextBox 1162">
              <a:extLst>
                <a:ext uri="{FF2B5EF4-FFF2-40B4-BE49-F238E27FC236}">
                  <a16:creationId xmlns:a16="http://schemas.microsoft.com/office/drawing/2014/main" id="{F324B182-3311-B82C-CD1A-09E87F17BE3A}"/>
                </a:ext>
              </a:extLst>
            </p:cNvPr>
            <p:cNvSpPr txBox="1"/>
            <p:nvPr/>
          </p:nvSpPr>
          <p:spPr>
            <a:xfrm>
              <a:off x="6008737" y="6369857"/>
              <a:ext cx="100219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Blastocystis sp. JDR</a:t>
              </a:r>
            </a:p>
          </p:txBody>
        </p:sp>
        <p:sp>
          <p:nvSpPr>
            <p:cNvPr id="1164" name="TextBox 1163">
              <a:extLst>
                <a:ext uri="{FF2B5EF4-FFF2-40B4-BE49-F238E27FC236}">
                  <a16:creationId xmlns:a16="http://schemas.microsoft.com/office/drawing/2014/main" id="{818DE362-AF15-E9C5-46D6-9F59FFFB2EC7}"/>
                </a:ext>
              </a:extLst>
            </p:cNvPr>
            <p:cNvSpPr txBox="1"/>
            <p:nvPr/>
          </p:nvSpPr>
          <p:spPr>
            <a:xfrm>
              <a:off x="6008737" y="6305726"/>
              <a:ext cx="94288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14C67"/>
                  </a:solidFill>
                  <a:latin typeface="Arial"/>
                  <a:cs typeface="Arial"/>
                  <a:sym typeface="Arial"/>
                  <a:rtl val="0"/>
                </a:rPr>
                <a:t>Blastocystis sp. DL</a:t>
              </a:r>
            </a:p>
          </p:txBody>
        </p:sp>
        <p:sp>
          <p:nvSpPr>
            <p:cNvPr id="1165" name="TextBox 1164">
              <a:extLst>
                <a:ext uri="{FF2B5EF4-FFF2-40B4-BE49-F238E27FC236}">
                  <a16:creationId xmlns:a16="http://schemas.microsoft.com/office/drawing/2014/main" id="{57532286-F2DD-3B80-B7AA-7C960F8A25A9}"/>
                </a:ext>
              </a:extLst>
            </p:cNvPr>
            <p:cNvSpPr txBox="1"/>
            <p:nvPr/>
          </p:nvSpPr>
          <p:spPr>
            <a:xfrm>
              <a:off x="6008737" y="6241596"/>
              <a:ext cx="99257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Blastocystis sp. BT1</a:t>
              </a:r>
            </a:p>
          </p:txBody>
        </p:sp>
        <p:sp>
          <p:nvSpPr>
            <p:cNvPr id="1166" name="TextBox 1165">
              <a:extLst>
                <a:ext uri="{FF2B5EF4-FFF2-40B4-BE49-F238E27FC236}">
                  <a16:creationId xmlns:a16="http://schemas.microsoft.com/office/drawing/2014/main" id="{0D983B76-CD51-16D7-F7A0-1603CC692A9A}"/>
                </a:ext>
              </a:extLst>
            </p:cNvPr>
            <p:cNvSpPr txBox="1"/>
            <p:nvPr/>
          </p:nvSpPr>
          <p:spPr>
            <a:xfrm>
              <a:off x="6008737" y="6177466"/>
              <a:ext cx="119135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Blastocystis sp. Blastoise</a:t>
              </a:r>
            </a:p>
          </p:txBody>
        </p:sp>
        <p:sp>
          <p:nvSpPr>
            <p:cNvPr id="1167" name="TextBox 1166">
              <a:extLst>
                <a:ext uri="{FF2B5EF4-FFF2-40B4-BE49-F238E27FC236}">
                  <a16:creationId xmlns:a16="http://schemas.microsoft.com/office/drawing/2014/main" id="{20B43BB4-BBF8-DCBE-16C7-02F39B5E485F}"/>
                </a:ext>
              </a:extLst>
            </p:cNvPr>
            <p:cNvSpPr txBox="1"/>
            <p:nvPr/>
          </p:nvSpPr>
          <p:spPr>
            <a:xfrm>
              <a:off x="6008737" y="6113335"/>
              <a:ext cx="121860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Blastocystis sp. subtype 4</a:t>
              </a:r>
            </a:p>
          </p:txBody>
        </p:sp>
        <p:sp>
          <p:nvSpPr>
            <p:cNvPr id="1168" name="TextBox 1167">
              <a:extLst>
                <a:ext uri="{FF2B5EF4-FFF2-40B4-BE49-F238E27FC236}">
                  <a16:creationId xmlns:a16="http://schemas.microsoft.com/office/drawing/2014/main" id="{86151CB2-FC0F-F0BA-E3E4-8F4E8293C28B}"/>
                </a:ext>
              </a:extLst>
            </p:cNvPr>
            <p:cNvSpPr txBox="1"/>
            <p:nvPr/>
          </p:nvSpPr>
          <p:spPr>
            <a:xfrm>
              <a:off x="6008737" y="6049205"/>
              <a:ext cx="166103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Blastocystis sp. ATCC 50177/Nand II</a:t>
              </a:r>
            </a:p>
          </p:txBody>
        </p:sp>
        <p:sp>
          <p:nvSpPr>
            <p:cNvPr id="1169" name="TextBox 1168">
              <a:extLst>
                <a:ext uri="{FF2B5EF4-FFF2-40B4-BE49-F238E27FC236}">
                  <a16:creationId xmlns:a16="http://schemas.microsoft.com/office/drawing/2014/main" id="{AE69312F-89AD-3C55-BD19-892628CB7A72}"/>
                </a:ext>
              </a:extLst>
            </p:cNvPr>
            <p:cNvSpPr txBox="1"/>
            <p:nvPr/>
          </p:nvSpPr>
          <p:spPr>
            <a:xfrm>
              <a:off x="6008737" y="5985075"/>
              <a:ext cx="86594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Achlya hypogyna</a:t>
              </a:r>
            </a:p>
          </p:txBody>
        </p:sp>
        <p:sp>
          <p:nvSpPr>
            <p:cNvPr id="1170" name="TextBox 1169">
              <a:extLst>
                <a:ext uri="{FF2B5EF4-FFF2-40B4-BE49-F238E27FC236}">
                  <a16:creationId xmlns:a16="http://schemas.microsoft.com/office/drawing/2014/main" id="{7629CDCC-74CC-FC7B-4034-F3085E451609}"/>
                </a:ext>
              </a:extLst>
            </p:cNvPr>
            <p:cNvSpPr txBox="1"/>
            <p:nvPr/>
          </p:nvSpPr>
          <p:spPr>
            <a:xfrm>
              <a:off x="6008737" y="5920945"/>
              <a:ext cx="118173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Saprolegnia diclina VS20</a:t>
              </a:r>
            </a:p>
          </p:txBody>
        </p:sp>
        <p:sp>
          <p:nvSpPr>
            <p:cNvPr id="1171" name="TextBox 1170">
              <a:extLst>
                <a:ext uri="{FF2B5EF4-FFF2-40B4-BE49-F238E27FC236}">
                  <a16:creationId xmlns:a16="http://schemas.microsoft.com/office/drawing/2014/main" id="{70121A5E-8418-8807-61B3-AF579149C1E8}"/>
                </a:ext>
              </a:extLst>
            </p:cNvPr>
            <p:cNvSpPr txBox="1"/>
            <p:nvPr/>
          </p:nvSpPr>
          <p:spPr>
            <a:xfrm>
              <a:off x="6008737" y="5856815"/>
              <a:ext cx="157767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Saprolegnia parasitica CBS 223.65</a:t>
              </a:r>
            </a:p>
          </p:txBody>
        </p:sp>
        <p:sp>
          <p:nvSpPr>
            <p:cNvPr id="1172" name="TextBox 1171">
              <a:extLst>
                <a:ext uri="{FF2B5EF4-FFF2-40B4-BE49-F238E27FC236}">
                  <a16:creationId xmlns:a16="http://schemas.microsoft.com/office/drawing/2014/main" id="{3821D1AC-FE37-C36A-B679-24D01A66B92C}"/>
                </a:ext>
              </a:extLst>
            </p:cNvPr>
            <p:cNvSpPr txBox="1"/>
            <p:nvPr/>
          </p:nvSpPr>
          <p:spPr>
            <a:xfrm>
              <a:off x="6008737" y="5792684"/>
              <a:ext cx="113524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Aphanomyces invadans</a:t>
              </a:r>
            </a:p>
          </p:txBody>
        </p:sp>
        <p:sp>
          <p:nvSpPr>
            <p:cNvPr id="1173" name="TextBox 1172">
              <a:extLst>
                <a:ext uri="{FF2B5EF4-FFF2-40B4-BE49-F238E27FC236}">
                  <a16:creationId xmlns:a16="http://schemas.microsoft.com/office/drawing/2014/main" id="{912CEB73-AA7F-CECF-A908-741038F84923}"/>
                </a:ext>
              </a:extLst>
            </p:cNvPr>
            <p:cNvSpPr txBox="1"/>
            <p:nvPr/>
          </p:nvSpPr>
          <p:spPr>
            <a:xfrm>
              <a:off x="6008737" y="5728554"/>
              <a:ext cx="121860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B75677"/>
                  </a:solidFill>
                  <a:latin typeface="Arial"/>
                  <a:cs typeface="Arial"/>
                  <a:sym typeface="Arial"/>
                  <a:rtl val="0"/>
                </a:rPr>
                <a:t>Aphanomyces cochlioides</a:t>
              </a:r>
            </a:p>
          </p:txBody>
        </p:sp>
        <p:sp>
          <p:nvSpPr>
            <p:cNvPr id="1174" name="TextBox 1173">
              <a:extLst>
                <a:ext uri="{FF2B5EF4-FFF2-40B4-BE49-F238E27FC236}">
                  <a16:creationId xmlns:a16="http://schemas.microsoft.com/office/drawing/2014/main" id="{26A15ABA-03ED-EEC1-3DE1-4B26CFF4424A}"/>
                </a:ext>
              </a:extLst>
            </p:cNvPr>
            <p:cNvSpPr txBox="1"/>
            <p:nvPr/>
          </p:nvSpPr>
          <p:spPr>
            <a:xfrm>
              <a:off x="6008737" y="5664424"/>
              <a:ext cx="101181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Aphanomyces astaci</a:t>
              </a:r>
            </a:p>
          </p:txBody>
        </p:sp>
        <p:sp>
          <p:nvSpPr>
            <p:cNvPr id="1175" name="TextBox 1174">
              <a:extLst>
                <a:ext uri="{FF2B5EF4-FFF2-40B4-BE49-F238E27FC236}">
                  <a16:creationId xmlns:a16="http://schemas.microsoft.com/office/drawing/2014/main" id="{18BC4974-8DE3-7F8E-3074-C0D3D23A2D6D}"/>
                </a:ext>
              </a:extLst>
            </p:cNvPr>
            <p:cNvSpPr txBox="1"/>
            <p:nvPr/>
          </p:nvSpPr>
          <p:spPr>
            <a:xfrm>
              <a:off x="6008737" y="5600293"/>
              <a:ext cx="116089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Aphanomyces euteiches</a:t>
              </a:r>
            </a:p>
          </p:txBody>
        </p:sp>
        <p:sp>
          <p:nvSpPr>
            <p:cNvPr id="1176" name="TextBox 1175">
              <a:extLst>
                <a:ext uri="{FF2B5EF4-FFF2-40B4-BE49-F238E27FC236}">
                  <a16:creationId xmlns:a16="http://schemas.microsoft.com/office/drawing/2014/main" id="{C9D3A6BE-0987-5C0B-354E-8B73DB8BCF6D}"/>
                </a:ext>
              </a:extLst>
            </p:cNvPr>
            <p:cNvSpPr txBox="1"/>
            <p:nvPr/>
          </p:nvSpPr>
          <p:spPr>
            <a:xfrm>
              <a:off x="6008737" y="5536163"/>
              <a:ext cx="106792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Thraustotheca clavata</a:t>
              </a:r>
            </a:p>
          </p:txBody>
        </p:sp>
        <p:sp>
          <p:nvSpPr>
            <p:cNvPr id="1177" name="TextBox 1176">
              <a:extLst>
                <a:ext uri="{FF2B5EF4-FFF2-40B4-BE49-F238E27FC236}">
                  <a16:creationId xmlns:a16="http://schemas.microsoft.com/office/drawing/2014/main" id="{9838192E-3DBE-94A0-E4DB-C9B091E57BC2}"/>
                </a:ext>
              </a:extLst>
            </p:cNvPr>
            <p:cNvSpPr txBox="1"/>
            <p:nvPr/>
          </p:nvSpPr>
          <p:spPr>
            <a:xfrm>
              <a:off x="6008737" y="5472033"/>
              <a:ext cx="80021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Albugo candida</a:t>
              </a:r>
            </a:p>
          </p:txBody>
        </p:sp>
        <p:sp>
          <p:nvSpPr>
            <p:cNvPr id="1178" name="TextBox 1177">
              <a:extLst>
                <a:ext uri="{FF2B5EF4-FFF2-40B4-BE49-F238E27FC236}">
                  <a16:creationId xmlns:a16="http://schemas.microsoft.com/office/drawing/2014/main" id="{6FBD4F44-E238-E2F8-8186-AF7BEE5C5FC0}"/>
                </a:ext>
              </a:extLst>
            </p:cNvPr>
            <p:cNvSpPr txBox="1"/>
            <p:nvPr/>
          </p:nvSpPr>
          <p:spPr>
            <a:xfrm>
              <a:off x="6008737" y="5407902"/>
              <a:ext cx="148951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[Pythium] brassicae (nom. inval.)</a:t>
              </a:r>
            </a:p>
          </p:txBody>
        </p:sp>
        <p:sp>
          <p:nvSpPr>
            <p:cNvPr id="1179" name="TextBox 1178">
              <a:extLst>
                <a:ext uri="{FF2B5EF4-FFF2-40B4-BE49-F238E27FC236}">
                  <a16:creationId xmlns:a16="http://schemas.microsoft.com/office/drawing/2014/main" id="{C945E9E9-FF3C-4DD2-01F2-0DD24A1020EE}"/>
                </a:ext>
              </a:extLst>
            </p:cNvPr>
            <p:cNvSpPr txBox="1"/>
            <p:nvPr/>
          </p:nvSpPr>
          <p:spPr>
            <a:xfrm>
              <a:off x="6008737" y="5343772"/>
              <a:ext cx="129394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Globisporangium splendens</a:t>
              </a:r>
            </a:p>
          </p:txBody>
        </p:sp>
        <p:sp>
          <p:nvSpPr>
            <p:cNvPr id="1180" name="TextBox 1179">
              <a:extLst>
                <a:ext uri="{FF2B5EF4-FFF2-40B4-BE49-F238E27FC236}">
                  <a16:creationId xmlns:a16="http://schemas.microsoft.com/office/drawing/2014/main" id="{EC545247-2FA5-45B4-09CF-AB877455DF65}"/>
                </a:ext>
              </a:extLst>
            </p:cNvPr>
            <p:cNvSpPr txBox="1"/>
            <p:nvPr/>
          </p:nvSpPr>
          <p:spPr>
            <a:xfrm>
              <a:off x="6008737" y="5279642"/>
              <a:ext cx="95571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Pythium insidiosum</a:t>
              </a:r>
            </a:p>
          </p:txBody>
        </p:sp>
        <p:sp>
          <p:nvSpPr>
            <p:cNvPr id="1181" name="TextBox 1180">
              <a:extLst>
                <a:ext uri="{FF2B5EF4-FFF2-40B4-BE49-F238E27FC236}">
                  <a16:creationId xmlns:a16="http://schemas.microsoft.com/office/drawing/2014/main" id="{48FED3D4-848D-90C4-302D-30044EC626D6}"/>
                </a:ext>
              </a:extLst>
            </p:cNvPr>
            <p:cNvSpPr txBox="1"/>
            <p:nvPr/>
          </p:nvSpPr>
          <p:spPr>
            <a:xfrm>
              <a:off x="6008737" y="5215512"/>
              <a:ext cx="97654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Pythium oligandrum</a:t>
              </a:r>
            </a:p>
          </p:txBody>
        </p:sp>
        <p:sp>
          <p:nvSpPr>
            <p:cNvPr id="1182" name="TextBox 1181">
              <a:extLst>
                <a:ext uri="{FF2B5EF4-FFF2-40B4-BE49-F238E27FC236}">
                  <a16:creationId xmlns:a16="http://schemas.microsoft.com/office/drawing/2014/main" id="{48EC82A0-980B-97CB-C7EE-83AD836C8859}"/>
                </a:ext>
              </a:extLst>
            </p:cNvPr>
            <p:cNvSpPr txBox="1"/>
            <p:nvPr/>
          </p:nvSpPr>
          <p:spPr>
            <a:xfrm>
              <a:off x="6008737" y="5151382"/>
              <a:ext cx="109036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Lagenidium giganteum</a:t>
              </a:r>
            </a:p>
          </p:txBody>
        </p:sp>
        <p:sp>
          <p:nvSpPr>
            <p:cNvPr id="1183" name="TextBox 1182">
              <a:extLst>
                <a:ext uri="{FF2B5EF4-FFF2-40B4-BE49-F238E27FC236}">
                  <a16:creationId xmlns:a16="http://schemas.microsoft.com/office/drawing/2014/main" id="{B4C84EB2-957B-92B0-304E-03C3596E58C3}"/>
                </a:ext>
              </a:extLst>
            </p:cNvPr>
            <p:cNvSpPr txBox="1"/>
            <p:nvPr/>
          </p:nvSpPr>
          <p:spPr>
            <a:xfrm>
              <a:off x="6008737" y="5087251"/>
              <a:ext cx="177163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44760"/>
                  </a:solidFill>
                  <a:latin typeface="Arial"/>
                  <a:cs typeface="Arial"/>
                  <a:sym typeface="Arial"/>
                  <a:rtl val="0"/>
                </a:rPr>
                <a:t>Hyaloperonospora arabidopsidis Emoy2</a:t>
              </a:r>
            </a:p>
          </p:txBody>
        </p:sp>
        <p:sp>
          <p:nvSpPr>
            <p:cNvPr id="1184" name="TextBox 1183">
              <a:extLst>
                <a:ext uri="{FF2B5EF4-FFF2-40B4-BE49-F238E27FC236}">
                  <a16:creationId xmlns:a16="http://schemas.microsoft.com/office/drawing/2014/main" id="{7DCAE5FA-6429-D253-07AC-AA3074263F31}"/>
                </a:ext>
              </a:extLst>
            </p:cNvPr>
            <p:cNvSpPr txBox="1"/>
            <p:nvPr/>
          </p:nvSpPr>
          <p:spPr>
            <a:xfrm>
              <a:off x="6008737" y="5023121"/>
              <a:ext cx="132440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Hyaloperonospora brassicae</a:t>
              </a:r>
            </a:p>
          </p:txBody>
        </p:sp>
        <p:sp>
          <p:nvSpPr>
            <p:cNvPr id="1185" name="TextBox 1184">
              <a:extLst>
                <a:ext uri="{FF2B5EF4-FFF2-40B4-BE49-F238E27FC236}">
                  <a16:creationId xmlns:a16="http://schemas.microsoft.com/office/drawing/2014/main" id="{C0F8349B-9E9B-629C-3C6F-22F06E3C72C4}"/>
                </a:ext>
              </a:extLst>
            </p:cNvPr>
            <p:cNvSpPr txBox="1"/>
            <p:nvPr/>
          </p:nvSpPr>
          <p:spPr>
            <a:xfrm>
              <a:off x="6008737" y="4958991"/>
              <a:ext cx="113685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Peronospora matthiolae</a:t>
              </a:r>
            </a:p>
          </p:txBody>
        </p:sp>
        <p:sp>
          <p:nvSpPr>
            <p:cNvPr id="1186" name="TextBox 1185">
              <a:extLst>
                <a:ext uri="{FF2B5EF4-FFF2-40B4-BE49-F238E27FC236}">
                  <a16:creationId xmlns:a16="http://schemas.microsoft.com/office/drawing/2014/main" id="{4DD65703-BB85-4D80-B7C5-34C6BACA925B}"/>
                </a:ext>
              </a:extLst>
            </p:cNvPr>
            <p:cNvSpPr txBox="1"/>
            <p:nvPr/>
          </p:nvSpPr>
          <p:spPr>
            <a:xfrm>
              <a:off x="6008737" y="4894860"/>
              <a:ext cx="105990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Peronospora belbahrii</a:t>
              </a:r>
            </a:p>
          </p:txBody>
        </p:sp>
        <p:sp>
          <p:nvSpPr>
            <p:cNvPr id="1187" name="TextBox 1186">
              <a:extLst>
                <a:ext uri="{FF2B5EF4-FFF2-40B4-BE49-F238E27FC236}">
                  <a16:creationId xmlns:a16="http://schemas.microsoft.com/office/drawing/2014/main" id="{97EC5EEC-C378-D3F2-5DD2-D620F4ACCCF5}"/>
                </a:ext>
              </a:extLst>
            </p:cNvPr>
            <p:cNvSpPr txBox="1"/>
            <p:nvPr/>
          </p:nvSpPr>
          <p:spPr>
            <a:xfrm>
              <a:off x="6008737" y="4830730"/>
              <a:ext cx="96853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Peronospora effusa</a:t>
              </a:r>
            </a:p>
          </p:txBody>
        </p:sp>
        <p:sp>
          <p:nvSpPr>
            <p:cNvPr id="1188" name="TextBox 1187">
              <a:extLst>
                <a:ext uri="{FF2B5EF4-FFF2-40B4-BE49-F238E27FC236}">
                  <a16:creationId xmlns:a16="http://schemas.microsoft.com/office/drawing/2014/main" id="{0E220C6B-3226-6AD3-5469-A81DDCE20AC9}"/>
                </a:ext>
              </a:extLst>
            </p:cNvPr>
            <p:cNvSpPr txBox="1"/>
            <p:nvPr/>
          </p:nvSpPr>
          <p:spPr>
            <a:xfrm>
              <a:off x="6008737" y="4766600"/>
              <a:ext cx="104227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Peronospora farinosa</a:t>
              </a:r>
            </a:p>
          </p:txBody>
        </p:sp>
        <p:sp>
          <p:nvSpPr>
            <p:cNvPr id="1189" name="TextBox 1188">
              <a:extLst>
                <a:ext uri="{FF2B5EF4-FFF2-40B4-BE49-F238E27FC236}">
                  <a16:creationId xmlns:a16="http://schemas.microsoft.com/office/drawing/2014/main" id="{A9DD7852-4CF2-B70E-B564-A8B6DA566556}"/>
                </a:ext>
              </a:extLst>
            </p:cNvPr>
            <p:cNvSpPr txBox="1"/>
            <p:nvPr/>
          </p:nvSpPr>
          <p:spPr>
            <a:xfrm>
              <a:off x="6008737" y="4702470"/>
              <a:ext cx="112402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Peronospora destructor</a:t>
              </a:r>
            </a:p>
          </p:txBody>
        </p:sp>
        <p:sp>
          <p:nvSpPr>
            <p:cNvPr id="1190" name="TextBox 1189">
              <a:extLst>
                <a:ext uri="{FF2B5EF4-FFF2-40B4-BE49-F238E27FC236}">
                  <a16:creationId xmlns:a16="http://schemas.microsoft.com/office/drawing/2014/main" id="{C8D32BD9-BD18-2B7E-FC3F-EC2B0F694130}"/>
                </a:ext>
              </a:extLst>
            </p:cNvPr>
            <p:cNvSpPr txBox="1"/>
            <p:nvPr/>
          </p:nvSpPr>
          <p:spPr>
            <a:xfrm>
              <a:off x="6008737" y="4638339"/>
              <a:ext cx="108715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aleatoria</a:t>
              </a:r>
            </a:p>
          </p:txBody>
        </p:sp>
        <p:sp>
          <p:nvSpPr>
            <p:cNvPr id="1191" name="TextBox 1190">
              <a:extLst>
                <a:ext uri="{FF2B5EF4-FFF2-40B4-BE49-F238E27FC236}">
                  <a16:creationId xmlns:a16="http://schemas.microsoft.com/office/drawing/2014/main" id="{B30E1EF4-2F41-B775-F60E-BCC8F8A1587B}"/>
                </a:ext>
              </a:extLst>
            </p:cNvPr>
            <p:cNvSpPr txBox="1"/>
            <p:nvPr/>
          </p:nvSpPr>
          <p:spPr>
            <a:xfrm>
              <a:off x="6008737" y="4574209"/>
              <a:ext cx="158088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Phytophthora kernoviae 00238/432</a:t>
              </a:r>
            </a:p>
          </p:txBody>
        </p:sp>
        <p:sp>
          <p:nvSpPr>
            <p:cNvPr id="1192" name="TextBox 1191">
              <a:extLst>
                <a:ext uri="{FF2B5EF4-FFF2-40B4-BE49-F238E27FC236}">
                  <a16:creationId xmlns:a16="http://schemas.microsoft.com/office/drawing/2014/main" id="{A6A84E74-EA36-FD67-2574-1FAE1CE3058D}"/>
                </a:ext>
              </a:extLst>
            </p:cNvPr>
            <p:cNvSpPr txBox="1"/>
            <p:nvPr/>
          </p:nvSpPr>
          <p:spPr>
            <a:xfrm>
              <a:off x="6008737" y="4510079"/>
              <a:ext cx="110479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ramorum</a:t>
              </a:r>
            </a:p>
          </p:txBody>
        </p:sp>
        <p:sp>
          <p:nvSpPr>
            <p:cNvPr id="1193" name="TextBox 1192">
              <a:extLst>
                <a:ext uri="{FF2B5EF4-FFF2-40B4-BE49-F238E27FC236}">
                  <a16:creationId xmlns:a16="http://schemas.microsoft.com/office/drawing/2014/main" id="{09AE6C1D-22AF-1FCB-6EB0-0D4C67EBA6B7}"/>
                </a:ext>
              </a:extLst>
            </p:cNvPr>
            <p:cNvSpPr txBox="1"/>
            <p:nvPr/>
          </p:nvSpPr>
          <p:spPr>
            <a:xfrm>
              <a:off x="6008737" y="4445949"/>
              <a:ext cx="89319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Phytophthora rubi</a:t>
              </a:r>
            </a:p>
          </p:txBody>
        </p:sp>
        <p:sp>
          <p:nvSpPr>
            <p:cNvPr id="1194" name="TextBox 1193">
              <a:extLst>
                <a:ext uri="{FF2B5EF4-FFF2-40B4-BE49-F238E27FC236}">
                  <a16:creationId xmlns:a16="http://schemas.microsoft.com/office/drawing/2014/main" id="{C8337748-DDB3-143D-D51B-CB07CE34797D}"/>
                </a:ext>
              </a:extLst>
            </p:cNvPr>
            <p:cNvSpPr txBox="1"/>
            <p:nvPr/>
          </p:nvSpPr>
          <p:spPr>
            <a:xfrm>
              <a:off x="6008737" y="4381818"/>
              <a:ext cx="121700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Phytophthora boehmeriae</a:t>
              </a:r>
            </a:p>
          </p:txBody>
        </p:sp>
        <p:sp>
          <p:nvSpPr>
            <p:cNvPr id="1195" name="TextBox 1194">
              <a:extLst>
                <a:ext uri="{FF2B5EF4-FFF2-40B4-BE49-F238E27FC236}">
                  <a16:creationId xmlns:a16="http://schemas.microsoft.com/office/drawing/2014/main" id="{A0747FEE-17B9-46B8-7311-43386097812F}"/>
                </a:ext>
              </a:extLst>
            </p:cNvPr>
            <p:cNvSpPr txBox="1"/>
            <p:nvPr/>
          </p:nvSpPr>
          <p:spPr>
            <a:xfrm>
              <a:off x="6008737" y="4317688"/>
              <a:ext cx="95731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sojae</a:t>
              </a:r>
            </a:p>
          </p:txBody>
        </p:sp>
        <p:sp>
          <p:nvSpPr>
            <p:cNvPr id="1196" name="TextBox 1195">
              <a:extLst>
                <a:ext uri="{FF2B5EF4-FFF2-40B4-BE49-F238E27FC236}">
                  <a16:creationId xmlns:a16="http://schemas.microsoft.com/office/drawing/2014/main" id="{70DBC824-24E4-7F6F-8BFE-7315363B5E14}"/>
                </a:ext>
              </a:extLst>
            </p:cNvPr>
            <p:cNvSpPr txBox="1"/>
            <p:nvPr/>
          </p:nvSpPr>
          <p:spPr>
            <a:xfrm>
              <a:off x="6008737" y="4253558"/>
              <a:ext cx="93166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idaei</a:t>
              </a:r>
            </a:p>
          </p:txBody>
        </p:sp>
        <p:sp>
          <p:nvSpPr>
            <p:cNvPr id="1197" name="TextBox 1196">
              <a:extLst>
                <a:ext uri="{FF2B5EF4-FFF2-40B4-BE49-F238E27FC236}">
                  <a16:creationId xmlns:a16="http://schemas.microsoft.com/office/drawing/2014/main" id="{64DB9E00-516D-DD38-1331-DE708F56672E}"/>
                </a:ext>
              </a:extLst>
            </p:cNvPr>
            <p:cNvSpPr txBox="1"/>
            <p:nvPr/>
          </p:nvSpPr>
          <p:spPr>
            <a:xfrm>
              <a:off x="6008737" y="4189428"/>
              <a:ext cx="109837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Phytophthora fragariae</a:t>
              </a:r>
            </a:p>
          </p:txBody>
        </p:sp>
        <p:sp>
          <p:nvSpPr>
            <p:cNvPr id="1198" name="TextBox 1197">
              <a:extLst>
                <a:ext uri="{FF2B5EF4-FFF2-40B4-BE49-F238E27FC236}">
                  <a16:creationId xmlns:a16="http://schemas.microsoft.com/office/drawing/2014/main" id="{B0D5B633-63D1-6F96-06B3-89A2D3AE541B}"/>
                </a:ext>
              </a:extLst>
            </p:cNvPr>
            <p:cNvSpPr txBox="1"/>
            <p:nvPr/>
          </p:nvSpPr>
          <p:spPr>
            <a:xfrm>
              <a:off x="6008737" y="4125297"/>
              <a:ext cx="111440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Phytophthora cactorum</a:t>
              </a:r>
            </a:p>
          </p:txBody>
        </p:sp>
        <p:sp>
          <p:nvSpPr>
            <p:cNvPr id="1199" name="TextBox 1198">
              <a:extLst>
                <a:ext uri="{FF2B5EF4-FFF2-40B4-BE49-F238E27FC236}">
                  <a16:creationId xmlns:a16="http://schemas.microsoft.com/office/drawing/2014/main" id="{C005EAE0-F2BF-F108-AB01-5EABC8FAFC35}"/>
                </a:ext>
              </a:extLst>
            </p:cNvPr>
            <p:cNvSpPr txBox="1"/>
            <p:nvPr/>
          </p:nvSpPr>
          <p:spPr>
            <a:xfrm>
              <a:off x="6008737" y="4061167"/>
              <a:ext cx="113204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B95474"/>
                  </a:solidFill>
                  <a:latin typeface="Arial"/>
                  <a:cs typeface="Arial"/>
                  <a:sym typeface="Arial"/>
                  <a:rtl val="0"/>
                </a:rPr>
                <a:t>Phytophthora palmivora</a:t>
              </a:r>
            </a:p>
          </p:txBody>
        </p:sp>
        <p:sp>
          <p:nvSpPr>
            <p:cNvPr id="1200" name="TextBox 1199">
              <a:extLst>
                <a:ext uri="{FF2B5EF4-FFF2-40B4-BE49-F238E27FC236}">
                  <a16:creationId xmlns:a16="http://schemas.microsoft.com/office/drawing/2014/main" id="{E99A773A-36A2-2386-230F-53CBE44E8953}"/>
                </a:ext>
              </a:extLst>
            </p:cNvPr>
            <p:cNvSpPr txBox="1"/>
            <p:nvPr/>
          </p:nvSpPr>
          <p:spPr>
            <a:xfrm>
              <a:off x="6008737" y="3997037"/>
              <a:ext cx="118814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Phytophthora megakarya</a:t>
              </a:r>
            </a:p>
          </p:txBody>
        </p:sp>
        <p:sp>
          <p:nvSpPr>
            <p:cNvPr id="1201" name="TextBox 1200">
              <a:extLst>
                <a:ext uri="{FF2B5EF4-FFF2-40B4-BE49-F238E27FC236}">
                  <a16:creationId xmlns:a16="http://schemas.microsoft.com/office/drawing/2014/main" id="{A4F9EED2-7F8D-B844-504C-BD69A7D65D0F}"/>
                </a:ext>
              </a:extLst>
            </p:cNvPr>
            <p:cNvSpPr txBox="1"/>
            <p:nvPr/>
          </p:nvSpPr>
          <p:spPr>
            <a:xfrm>
              <a:off x="6008737" y="3932907"/>
              <a:ext cx="143500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P1976</a:t>
              </a:r>
            </a:p>
          </p:txBody>
        </p:sp>
        <p:sp>
          <p:nvSpPr>
            <p:cNvPr id="1202" name="TextBox 1201">
              <a:extLst>
                <a:ext uri="{FF2B5EF4-FFF2-40B4-BE49-F238E27FC236}">
                  <a16:creationId xmlns:a16="http://schemas.microsoft.com/office/drawing/2014/main" id="{F780DCB4-DF5B-66EC-2817-44B630D80DA6}"/>
                </a:ext>
              </a:extLst>
            </p:cNvPr>
            <p:cNvSpPr txBox="1"/>
            <p:nvPr/>
          </p:nvSpPr>
          <p:spPr>
            <a:xfrm>
              <a:off x="6008737" y="3868776"/>
              <a:ext cx="143500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P1569</a:t>
              </a:r>
            </a:p>
          </p:txBody>
        </p:sp>
        <p:sp>
          <p:nvSpPr>
            <p:cNvPr id="1203" name="TextBox 1202">
              <a:extLst>
                <a:ext uri="{FF2B5EF4-FFF2-40B4-BE49-F238E27FC236}">
                  <a16:creationId xmlns:a16="http://schemas.microsoft.com/office/drawing/2014/main" id="{97025A24-DEC1-FEA6-D21C-0635B40A061E}"/>
                </a:ext>
              </a:extLst>
            </p:cNvPr>
            <p:cNvSpPr txBox="1"/>
            <p:nvPr/>
          </p:nvSpPr>
          <p:spPr>
            <a:xfrm>
              <a:off x="6008737" y="3804646"/>
              <a:ext cx="148470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P10297</a:t>
              </a:r>
            </a:p>
          </p:txBody>
        </p:sp>
        <p:sp>
          <p:nvSpPr>
            <p:cNvPr id="1204" name="TextBox 1203">
              <a:extLst>
                <a:ext uri="{FF2B5EF4-FFF2-40B4-BE49-F238E27FC236}">
                  <a16:creationId xmlns:a16="http://schemas.microsoft.com/office/drawing/2014/main" id="{B2A4F225-2482-5FD3-D291-6A798D535F8F}"/>
                </a:ext>
              </a:extLst>
            </p:cNvPr>
            <p:cNvSpPr txBox="1"/>
            <p:nvPr/>
          </p:nvSpPr>
          <p:spPr>
            <a:xfrm>
              <a:off x="6008737" y="3740516"/>
              <a:ext cx="149432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nicotianae CJ01A1</a:t>
              </a:r>
            </a:p>
          </p:txBody>
        </p:sp>
        <p:sp>
          <p:nvSpPr>
            <p:cNvPr id="1205" name="TextBox 1204">
              <a:extLst>
                <a:ext uri="{FF2B5EF4-FFF2-40B4-BE49-F238E27FC236}">
                  <a16:creationId xmlns:a16="http://schemas.microsoft.com/office/drawing/2014/main" id="{9C7DA5E8-5171-2B7A-2DE2-C18CA14519CF}"/>
                </a:ext>
              </a:extLst>
            </p:cNvPr>
            <p:cNvSpPr txBox="1"/>
            <p:nvPr/>
          </p:nvSpPr>
          <p:spPr>
            <a:xfrm>
              <a:off x="6008737" y="3676385"/>
              <a:ext cx="136287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Phytophthora infestans T30-4</a:t>
              </a:r>
            </a:p>
          </p:txBody>
        </p:sp>
        <p:sp>
          <p:nvSpPr>
            <p:cNvPr id="1206" name="TextBox 1205">
              <a:extLst>
                <a:ext uri="{FF2B5EF4-FFF2-40B4-BE49-F238E27FC236}">
                  <a16:creationId xmlns:a16="http://schemas.microsoft.com/office/drawing/2014/main" id="{E0293F9F-0A2E-C106-DE64-9577F46D35E5}"/>
                </a:ext>
              </a:extLst>
            </p:cNvPr>
            <p:cNvSpPr txBox="1"/>
            <p:nvPr/>
          </p:nvSpPr>
          <p:spPr>
            <a:xfrm>
              <a:off x="6008737" y="3612255"/>
              <a:ext cx="181171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Phytophthora cinnamomi var. cinnamomi</a:t>
              </a:r>
            </a:p>
          </p:txBody>
        </p:sp>
        <p:sp>
          <p:nvSpPr>
            <p:cNvPr id="1207" name="TextBox 1206">
              <a:extLst>
                <a:ext uri="{FF2B5EF4-FFF2-40B4-BE49-F238E27FC236}">
                  <a16:creationId xmlns:a16="http://schemas.microsoft.com/office/drawing/2014/main" id="{B54B4F71-65E9-FF7B-9A73-869A4D8A9E04}"/>
                </a:ext>
              </a:extLst>
            </p:cNvPr>
            <p:cNvSpPr txBox="1"/>
            <p:nvPr/>
          </p:nvSpPr>
          <p:spPr>
            <a:xfrm>
              <a:off x="6008737" y="3548125"/>
              <a:ext cx="101662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Phytophthora capsici</a:t>
              </a:r>
            </a:p>
          </p:txBody>
        </p:sp>
        <p:sp>
          <p:nvSpPr>
            <p:cNvPr id="1208" name="TextBox 1207">
              <a:extLst>
                <a:ext uri="{FF2B5EF4-FFF2-40B4-BE49-F238E27FC236}">
                  <a16:creationId xmlns:a16="http://schemas.microsoft.com/office/drawing/2014/main" id="{D6F3F80E-3E50-B8AC-05D1-A1C7C8C093A4}"/>
                </a:ext>
              </a:extLst>
            </p:cNvPr>
            <p:cNvSpPr txBox="1"/>
            <p:nvPr/>
          </p:nvSpPr>
          <p:spPr>
            <a:xfrm>
              <a:off x="6008737" y="3483995"/>
              <a:ext cx="101502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Plasmopara halstedii</a:t>
              </a:r>
            </a:p>
          </p:txBody>
        </p:sp>
        <p:sp>
          <p:nvSpPr>
            <p:cNvPr id="1209" name="TextBox 1208">
              <a:extLst>
                <a:ext uri="{FF2B5EF4-FFF2-40B4-BE49-F238E27FC236}">
                  <a16:creationId xmlns:a16="http://schemas.microsoft.com/office/drawing/2014/main" id="{789AC4C6-5063-BDFD-B3A8-8F422FC43D5E}"/>
                </a:ext>
              </a:extLst>
            </p:cNvPr>
            <p:cNvSpPr txBox="1"/>
            <p:nvPr/>
          </p:nvSpPr>
          <p:spPr>
            <a:xfrm>
              <a:off x="6008737" y="3419864"/>
              <a:ext cx="82747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Bremia lactucae</a:t>
              </a:r>
            </a:p>
          </p:txBody>
        </p:sp>
        <p:sp>
          <p:nvSpPr>
            <p:cNvPr id="1210" name="TextBox 1209">
              <a:extLst>
                <a:ext uri="{FF2B5EF4-FFF2-40B4-BE49-F238E27FC236}">
                  <a16:creationId xmlns:a16="http://schemas.microsoft.com/office/drawing/2014/main" id="{202EE475-87B4-DCFB-E34C-76478A6C45CE}"/>
                </a:ext>
              </a:extLst>
            </p:cNvPr>
            <p:cNvSpPr txBox="1"/>
            <p:nvPr/>
          </p:nvSpPr>
          <p:spPr>
            <a:xfrm>
              <a:off x="6008737" y="3355734"/>
              <a:ext cx="121860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Parmales sp. scaly parma</a:t>
              </a:r>
            </a:p>
          </p:txBody>
        </p:sp>
        <p:sp>
          <p:nvSpPr>
            <p:cNvPr id="1211" name="TextBox 1210">
              <a:extLst>
                <a:ext uri="{FF2B5EF4-FFF2-40B4-BE49-F238E27FC236}">
                  <a16:creationId xmlns:a16="http://schemas.microsoft.com/office/drawing/2014/main" id="{AA8A0D5F-E266-857B-D335-D3213E27D75F}"/>
                </a:ext>
              </a:extLst>
            </p:cNvPr>
            <p:cNvSpPr txBox="1"/>
            <p:nvPr/>
          </p:nvSpPr>
          <p:spPr>
            <a:xfrm>
              <a:off x="6008737" y="3291604"/>
              <a:ext cx="95250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916EA7"/>
                  </a:solidFill>
                  <a:latin typeface="Arial"/>
                  <a:cs typeface="Arial"/>
                  <a:sym typeface="Arial"/>
                  <a:rtl val="0"/>
                </a:rPr>
                <a:t>Tetraparma gracilis</a:t>
              </a:r>
            </a:p>
          </p:txBody>
        </p:sp>
        <p:sp>
          <p:nvSpPr>
            <p:cNvPr id="1212" name="TextBox 1211">
              <a:extLst>
                <a:ext uri="{FF2B5EF4-FFF2-40B4-BE49-F238E27FC236}">
                  <a16:creationId xmlns:a16="http://schemas.microsoft.com/office/drawing/2014/main" id="{67F17CD1-D3D0-1958-B105-600CFC2E1259}"/>
                </a:ext>
              </a:extLst>
            </p:cNvPr>
            <p:cNvSpPr txBox="1"/>
            <p:nvPr/>
          </p:nvSpPr>
          <p:spPr>
            <a:xfrm>
              <a:off x="6008737" y="3227474"/>
              <a:ext cx="93326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986AA0"/>
                  </a:solidFill>
                  <a:latin typeface="Arial"/>
                  <a:cs typeface="Arial"/>
                  <a:sym typeface="Arial"/>
                  <a:rtl val="0"/>
                </a:rPr>
                <a:t>Triparma retinervis</a:t>
              </a:r>
            </a:p>
          </p:txBody>
        </p:sp>
        <p:sp>
          <p:nvSpPr>
            <p:cNvPr id="1213" name="TextBox 1212">
              <a:extLst>
                <a:ext uri="{FF2B5EF4-FFF2-40B4-BE49-F238E27FC236}">
                  <a16:creationId xmlns:a16="http://schemas.microsoft.com/office/drawing/2014/main" id="{F443B234-4E13-3C00-4E7A-954994888CDF}"/>
                </a:ext>
              </a:extLst>
            </p:cNvPr>
            <p:cNvSpPr txBox="1"/>
            <p:nvPr/>
          </p:nvSpPr>
          <p:spPr>
            <a:xfrm>
              <a:off x="6008737" y="3163343"/>
              <a:ext cx="130035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Triparma laevis f. longispina</a:t>
              </a:r>
            </a:p>
          </p:txBody>
        </p:sp>
        <p:sp>
          <p:nvSpPr>
            <p:cNvPr id="1214" name="TextBox 1213">
              <a:extLst>
                <a:ext uri="{FF2B5EF4-FFF2-40B4-BE49-F238E27FC236}">
                  <a16:creationId xmlns:a16="http://schemas.microsoft.com/office/drawing/2014/main" id="{1C387A96-5D1C-F7B1-43F0-CD6882F2BD29}"/>
                </a:ext>
              </a:extLst>
            </p:cNvPr>
            <p:cNvSpPr txBox="1"/>
            <p:nvPr/>
          </p:nvSpPr>
          <p:spPr>
            <a:xfrm>
              <a:off x="6008737" y="3099213"/>
              <a:ext cx="122341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AC5F88"/>
                  </a:solidFill>
                  <a:latin typeface="Arial"/>
                  <a:cs typeface="Arial"/>
                  <a:sym typeface="Arial"/>
                  <a:rtl val="0"/>
                </a:rPr>
                <a:t>Triparma laevis f. inornata</a:t>
              </a:r>
            </a:p>
          </p:txBody>
        </p:sp>
        <p:sp>
          <p:nvSpPr>
            <p:cNvPr id="1215" name="TextBox 1214">
              <a:extLst>
                <a:ext uri="{FF2B5EF4-FFF2-40B4-BE49-F238E27FC236}">
                  <a16:creationId xmlns:a16="http://schemas.microsoft.com/office/drawing/2014/main" id="{DF1C0046-DFD0-5DF7-1E19-508C0AB86AEA}"/>
                </a:ext>
              </a:extLst>
            </p:cNvPr>
            <p:cNvSpPr txBox="1"/>
            <p:nvPr/>
          </p:nvSpPr>
          <p:spPr>
            <a:xfrm>
              <a:off x="6008737" y="3035083"/>
              <a:ext cx="96372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Triparma verrucosa</a:t>
              </a:r>
            </a:p>
          </p:txBody>
        </p:sp>
        <p:sp>
          <p:nvSpPr>
            <p:cNvPr id="1216" name="TextBox 1215">
              <a:extLst>
                <a:ext uri="{FF2B5EF4-FFF2-40B4-BE49-F238E27FC236}">
                  <a16:creationId xmlns:a16="http://schemas.microsoft.com/office/drawing/2014/main" id="{3EBC18C0-D363-C5C1-0B13-19A3E03B9D51}"/>
                </a:ext>
              </a:extLst>
            </p:cNvPr>
            <p:cNvSpPr txBox="1"/>
            <p:nvPr/>
          </p:nvSpPr>
          <p:spPr>
            <a:xfrm>
              <a:off x="6008737" y="2970953"/>
              <a:ext cx="86433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Triparma strigata</a:t>
              </a:r>
            </a:p>
          </p:txBody>
        </p:sp>
        <p:sp>
          <p:nvSpPr>
            <p:cNvPr id="1217" name="TextBox 1216">
              <a:extLst>
                <a:ext uri="{FF2B5EF4-FFF2-40B4-BE49-F238E27FC236}">
                  <a16:creationId xmlns:a16="http://schemas.microsoft.com/office/drawing/2014/main" id="{279C4720-490B-42A2-390F-2A22F60ABE22}"/>
                </a:ext>
              </a:extLst>
            </p:cNvPr>
            <p:cNvSpPr txBox="1"/>
            <p:nvPr/>
          </p:nvSpPr>
          <p:spPr>
            <a:xfrm>
              <a:off x="6008737" y="2906822"/>
              <a:ext cx="100219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Triparma columacea</a:t>
              </a:r>
            </a:p>
          </p:txBody>
        </p:sp>
        <p:sp>
          <p:nvSpPr>
            <p:cNvPr id="1218" name="TextBox 1217">
              <a:extLst>
                <a:ext uri="{FF2B5EF4-FFF2-40B4-BE49-F238E27FC236}">
                  <a16:creationId xmlns:a16="http://schemas.microsoft.com/office/drawing/2014/main" id="{892A6EB7-FDA8-50F6-1973-661D0D6F616C}"/>
                </a:ext>
              </a:extLst>
            </p:cNvPr>
            <p:cNvSpPr txBox="1"/>
            <p:nvPr/>
          </p:nvSpPr>
          <p:spPr>
            <a:xfrm>
              <a:off x="6008737" y="2842692"/>
              <a:ext cx="66717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Monodopsis</a:t>
              </a:r>
            </a:p>
          </p:txBody>
        </p:sp>
        <p:sp>
          <p:nvSpPr>
            <p:cNvPr id="1219" name="TextBox 1218">
              <a:extLst>
                <a:ext uri="{FF2B5EF4-FFF2-40B4-BE49-F238E27FC236}">
                  <a16:creationId xmlns:a16="http://schemas.microsoft.com/office/drawing/2014/main" id="{ACD1F655-7ED0-6782-C00D-53BABD6593BE}"/>
                </a:ext>
              </a:extLst>
            </p:cNvPr>
            <p:cNvSpPr txBox="1"/>
            <p:nvPr/>
          </p:nvSpPr>
          <p:spPr>
            <a:xfrm>
              <a:off x="6008737" y="2778562"/>
              <a:ext cx="159530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Nannochloropsis salina CCMP1776</a:t>
              </a:r>
            </a:p>
          </p:txBody>
        </p:sp>
        <p:sp>
          <p:nvSpPr>
            <p:cNvPr id="1220" name="TextBox 1219">
              <a:extLst>
                <a:ext uri="{FF2B5EF4-FFF2-40B4-BE49-F238E27FC236}">
                  <a16:creationId xmlns:a16="http://schemas.microsoft.com/office/drawing/2014/main" id="{52658399-9B05-DFD5-9313-F3D3126C794D}"/>
                </a:ext>
              </a:extLst>
            </p:cNvPr>
            <p:cNvSpPr txBox="1"/>
            <p:nvPr/>
          </p:nvSpPr>
          <p:spPr>
            <a:xfrm>
              <a:off x="6008737" y="2714431"/>
              <a:ext cx="123303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Nannochloropsis oceanica</a:t>
              </a:r>
            </a:p>
          </p:txBody>
        </p:sp>
        <p:sp>
          <p:nvSpPr>
            <p:cNvPr id="1221" name="TextBox 1220">
              <a:extLst>
                <a:ext uri="{FF2B5EF4-FFF2-40B4-BE49-F238E27FC236}">
                  <a16:creationId xmlns:a16="http://schemas.microsoft.com/office/drawing/2014/main" id="{9F58F0BA-3D9C-5DEA-3EF1-0C8B19577D7F}"/>
                </a:ext>
              </a:extLst>
            </p:cNvPr>
            <p:cNvSpPr txBox="1"/>
            <p:nvPr/>
          </p:nvSpPr>
          <p:spPr>
            <a:xfrm>
              <a:off x="6008737" y="2650301"/>
              <a:ext cx="165622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7781B1"/>
                  </a:solidFill>
                  <a:latin typeface="Arial"/>
                  <a:cs typeface="Arial"/>
                  <a:sym typeface="Arial"/>
                  <a:rtl val="0"/>
                </a:rPr>
                <a:t>Nannochloropsis gaditana CCMP526</a:t>
              </a:r>
            </a:p>
          </p:txBody>
        </p:sp>
        <p:sp>
          <p:nvSpPr>
            <p:cNvPr id="1222" name="TextBox 1221">
              <a:extLst>
                <a:ext uri="{FF2B5EF4-FFF2-40B4-BE49-F238E27FC236}">
                  <a16:creationId xmlns:a16="http://schemas.microsoft.com/office/drawing/2014/main" id="{C2146994-B945-4742-DAF5-B6CF01ACBABA}"/>
                </a:ext>
              </a:extLst>
            </p:cNvPr>
            <p:cNvSpPr txBox="1"/>
            <p:nvPr/>
          </p:nvSpPr>
          <p:spPr>
            <a:xfrm>
              <a:off x="6008737" y="2586171"/>
              <a:ext cx="99578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Nannochloropsis sp.</a:t>
              </a:r>
            </a:p>
          </p:txBody>
        </p:sp>
        <p:sp>
          <p:nvSpPr>
            <p:cNvPr id="1223" name="TextBox 1222">
              <a:extLst>
                <a:ext uri="{FF2B5EF4-FFF2-40B4-BE49-F238E27FC236}">
                  <a16:creationId xmlns:a16="http://schemas.microsoft.com/office/drawing/2014/main" id="{C9597424-B2C2-5017-2E9D-3F0F4BF03928}"/>
                </a:ext>
              </a:extLst>
            </p:cNvPr>
            <p:cNvSpPr txBox="1"/>
            <p:nvPr/>
          </p:nvSpPr>
          <p:spPr>
            <a:xfrm>
              <a:off x="6008737" y="2522041"/>
              <a:ext cx="55175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Vischeria</a:t>
              </a:r>
            </a:p>
          </p:txBody>
        </p:sp>
        <p:sp>
          <p:nvSpPr>
            <p:cNvPr id="1224" name="TextBox 1223">
              <a:extLst>
                <a:ext uri="{FF2B5EF4-FFF2-40B4-BE49-F238E27FC236}">
                  <a16:creationId xmlns:a16="http://schemas.microsoft.com/office/drawing/2014/main" id="{A4791EC3-F5E3-ABDE-FBA7-85098F4DC941}"/>
                </a:ext>
              </a:extLst>
            </p:cNvPr>
            <p:cNvSpPr txBox="1"/>
            <p:nvPr/>
          </p:nvSpPr>
          <p:spPr>
            <a:xfrm>
              <a:off x="6008737" y="2457910"/>
              <a:ext cx="133241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Ochromonas sp. CCMP1393</a:t>
              </a:r>
            </a:p>
          </p:txBody>
        </p:sp>
        <p:sp>
          <p:nvSpPr>
            <p:cNvPr id="1225" name="TextBox 1224">
              <a:extLst>
                <a:ext uri="{FF2B5EF4-FFF2-40B4-BE49-F238E27FC236}">
                  <a16:creationId xmlns:a16="http://schemas.microsoft.com/office/drawing/2014/main" id="{20969E2D-7CBD-7A9E-BDEC-E14A0F70C886}"/>
                </a:ext>
              </a:extLst>
            </p:cNvPr>
            <p:cNvSpPr txBox="1"/>
            <p:nvPr/>
          </p:nvSpPr>
          <p:spPr>
            <a:xfrm>
              <a:off x="6008737" y="2393780"/>
              <a:ext cx="136287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Paraphysomonas imperforata</a:t>
              </a:r>
            </a:p>
          </p:txBody>
        </p:sp>
        <p:sp>
          <p:nvSpPr>
            <p:cNvPr id="1226" name="TextBox 1225">
              <a:extLst>
                <a:ext uri="{FF2B5EF4-FFF2-40B4-BE49-F238E27FC236}">
                  <a16:creationId xmlns:a16="http://schemas.microsoft.com/office/drawing/2014/main" id="{F2D91FB0-60CA-60AE-D2CB-8E6EE8F48F5C}"/>
                </a:ext>
              </a:extLst>
            </p:cNvPr>
            <p:cNvSpPr txBox="1"/>
            <p:nvPr/>
          </p:nvSpPr>
          <p:spPr>
            <a:xfrm>
              <a:off x="6008737" y="2329650"/>
              <a:ext cx="143340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Pelagophyceae sp. CCMP2097</a:t>
              </a:r>
            </a:p>
          </p:txBody>
        </p:sp>
        <p:sp>
          <p:nvSpPr>
            <p:cNvPr id="1227" name="TextBox 1226">
              <a:extLst>
                <a:ext uri="{FF2B5EF4-FFF2-40B4-BE49-F238E27FC236}">
                  <a16:creationId xmlns:a16="http://schemas.microsoft.com/office/drawing/2014/main" id="{1FD04FFE-2DB8-709C-8F09-927439FA0955}"/>
                </a:ext>
              </a:extLst>
            </p:cNvPr>
            <p:cNvSpPr txBox="1"/>
            <p:nvPr/>
          </p:nvSpPr>
          <p:spPr>
            <a:xfrm>
              <a:off x="6008737" y="2265520"/>
              <a:ext cx="107593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24A63"/>
                  </a:solidFill>
                  <a:latin typeface="Arial"/>
                  <a:cs typeface="Arial"/>
                  <a:sym typeface="Arial"/>
                  <a:rtl val="0"/>
                </a:rPr>
                <a:t>Chrysophaeum taylorii</a:t>
              </a:r>
            </a:p>
          </p:txBody>
        </p:sp>
        <p:sp>
          <p:nvSpPr>
            <p:cNvPr id="1228" name="TextBox 1227">
              <a:extLst>
                <a:ext uri="{FF2B5EF4-FFF2-40B4-BE49-F238E27FC236}">
                  <a16:creationId xmlns:a16="http://schemas.microsoft.com/office/drawing/2014/main" id="{2572C000-A9CC-9FA9-BDA8-E63E69F84559}"/>
                </a:ext>
              </a:extLst>
            </p:cNvPr>
            <p:cNvSpPr txBox="1"/>
            <p:nvPr/>
          </p:nvSpPr>
          <p:spPr>
            <a:xfrm>
              <a:off x="6008737" y="2201390"/>
              <a:ext cx="140134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 dirty="0" err="1">
                  <a:ln/>
                  <a:solidFill>
                    <a:srgbClr val="BF4E6A"/>
                  </a:solidFill>
                  <a:latin typeface="Arial"/>
                  <a:cs typeface="Arial"/>
                  <a:sym typeface="Arial"/>
                  <a:rtl val="0"/>
                </a:rPr>
                <a:t>Aureococcus</a:t>
              </a:r>
              <a:r>
                <a:rPr lang="en-US" sz="700" i="1" spc="0" baseline="0" dirty="0">
                  <a:ln/>
                  <a:solidFill>
                    <a:srgbClr val="BF4E6A"/>
                  </a:solidFill>
                  <a:latin typeface="Arial"/>
                  <a:cs typeface="Arial"/>
                  <a:sym typeface="Arial"/>
                  <a:rtl val="0"/>
                </a:rPr>
                <a:t> </a:t>
              </a:r>
              <a:r>
                <a:rPr lang="en-US" sz="700" i="1" spc="0" baseline="0" dirty="0" err="1">
                  <a:ln/>
                  <a:solidFill>
                    <a:srgbClr val="BF4E6A"/>
                  </a:solidFill>
                  <a:latin typeface="Arial"/>
                  <a:cs typeface="Arial"/>
                  <a:sym typeface="Arial"/>
                  <a:rtl val="0"/>
                </a:rPr>
                <a:t>anophagefferens</a:t>
              </a:r>
              <a:endParaRPr lang="en-US" sz="700" i="1" spc="0" baseline="0" dirty="0">
                <a:ln/>
                <a:solidFill>
                  <a:srgbClr val="BF4E6A"/>
                </a:solidFill>
                <a:latin typeface="Arial"/>
                <a:cs typeface="Arial"/>
                <a:sym typeface="Arial"/>
                <a:rtl val="0"/>
              </a:endParaRPr>
            </a:p>
          </p:txBody>
        </p:sp>
        <p:sp>
          <p:nvSpPr>
            <p:cNvPr id="1229" name="TextBox 1228">
              <a:extLst>
                <a:ext uri="{FF2B5EF4-FFF2-40B4-BE49-F238E27FC236}">
                  <a16:creationId xmlns:a16="http://schemas.microsoft.com/office/drawing/2014/main" id="{6DFB05D2-E5DD-6132-7163-51683C263A08}"/>
                </a:ext>
              </a:extLst>
            </p:cNvPr>
            <p:cNvSpPr txBox="1"/>
            <p:nvPr/>
          </p:nvSpPr>
          <p:spPr>
            <a:xfrm>
              <a:off x="6008737" y="2137259"/>
              <a:ext cx="115929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7435A"/>
                  </a:solidFill>
                  <a:latin typeface="Arial"/>
                  <a:cs typeface="Arial"/>
                  <a:sym typeface="Arial"/>
                  <a:rtl val="0"/>
                </a:rPr>
                <a:t>Pelagomonas calceolata</a:t>
              </a:r>
            </a:p>
          </p:txBody>
        </p:sp>
        <p:sp>
          <p:nvSpPr>
            <p:cNvPr id="1230" name="TextBox 1229">
              <a:extLst>
                <a:ext uri="{FF2B5EF4-FFF2-40B4-BE49-F238E27FC236}">
                  <a16:creationId xmlns:a16="http://schemas.microsoft.com/office/drawing/2014/main" id="{B2C86C9A-1650-E4DA-5093-55377D30CC26}"/>
                </a:ext>
              </a:extLst>
            </p:cNvPr>
            <p:cNvSpPr txBox="1"/>
            <p:nvPr/>
          </p:nvSpPr>
          <p:spPr>
            <a:xfrm>
              <a:off x="6008737" y="2073129"/>
              <a:ext cx="87716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Tribonema minus</a:t>
              </a:r>
            </a:p>
          </p:txBody>
        </p:sp>
        <p:sp>
          <p:nvSpPr>
            <p:cNvPr id="1231" name="TextBox 1230">
              <a:extLst>
                <a:ext uri="{FF2B5EF4-FFF2-40B4-BE49-F238E27FC236}">
                  <a16:creationId xmlns:a16="http://schemas.microsoft.com/office/drawing/2014/main" id="{0F4E5006-2677-B9CE-AA3D-461781EEB7A2}"/>
                </a:ext>
              </a:extLst>
            </p:cNvPr>
            <p:cNvSpPr txBox="1"/>
            <p:nvPr/>
          </p:nvSpPr>
          <p:spPr>
            <a:xfrm>
              <a:off x="6008737" y="2008999"/>
              <a:ext cx="103425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Sargassum fusiforme</a:t>
              </a:r>
            </a:p>
          </p:txBody>
        </p:sp>
        <p:sp>
          <p:nvSpPr>
            <p:cNvPr id="1232" name="TextBox 1231">
              <a:extLst>
                <a:ext uri="{FF2B5EF4-FFF2-40B4-BE49-F238E27FC236}">
                  <a16:creationId xmlns:a16="http://schemas.microsoft.com/office/drawing/2014/main" id="{0E4A8F1C-CAEA-AA83-A11B-A8623AE68B56}"/>
                </a:ext>
              </a:extLst>
            </p:cNvPr>
            <p:cNvSpPr txBox="1"/>
            <p:nvPr/>
          </p:nvSpPr>
          <p:spPr>
            <a:xfrm>
              <a:off x="6008737" y="1944868"/>
              <a:ext cx="98937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Saccharina japonica</a:t>
              </a:r>
            </a:p>
          </p:txBody>
        </p:sp>
        <p:sp>
          <p:nvSpPr>
            <p:cNvPr id="1233" name="TextBox 1232">
              <a:extLst>
                <a:ext uri="{FF2B5EF4-FFF2-40B4-BE49-F238E27FC236}">
                  <a16:creationId xmlns:a16="http://schemas.microsoft.com/office/drawing/2014/main" id="{46E8D197-065D-C76F-D6C2-F483CC6EA21F}"/>
                </a:ext>
              </a:extLst>
            </p:cNvPr>
            <p:cNvSpPr txBox="1"/>
            <p:nvPr/>
          </p:nvSpPr>
          <p:spPr>
            <a:xfrm>
              <a:off x="6008737" y="1880738"/>
              <a:ext cx="98456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6455D"/>
                  </a:solidFill>
                  <a:latin typeface="Arial"/>
                  <a:cs typeface="Arial"/>
                  <a:sym typeface="Arial"/>
                  <a:rtl val="0"/>
                </a:rPr>
                <a:t>Macrocystis pyrifera</a:t>
              </a:r>
            </a:p>
          </p:txBody>
        </p:sp>
        <p:sp>
          <p:nvSpPr>
            <p:cNvPr id="1234" name="TextBox 1233">
              <a:extLst>
                <a:ext uri="{FF2B5EF4-FFF2-40B4-BE49-F238E27FC236}">
                  <a16:creationId xmlns:a16="http://schemas.microsoft.com/office/drawing/2014/main" id="{B5550B2F-BF09-533A-787A-A19E1A72034F}"/>
                </a:ext>
              </a:extLst>
            </p:cNvPr>
            <p:cNvSpPr txBox="1"/>
            <p:nvPr/>
          </p:nvSpPr>
          <p:spPr>
            <a:xfrm>
              <a:off x="6008737" y="1816608"/>
              <a:ext cx="93006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Undaria pinnatifida</a:t>
              </a:r>
            </a:p>
          </p:txBody>
        </p:sp>
        <p:sp>
          <p:nvSpPr>
            <p:cNvPr id="1235" name="TextBox 1234">
              <a:extLst>
                <a:ext uri="{FF2B5EF4-FFF2-40B4-BE49-F238E27FC236}">
                  <a16:creationId xmlns:a16="http://schemas.microsoft.com/office/drawing/2014/main" id="{11CE314B-9769-7247-FF99-8709DA6E0943}"/>
                </a:ext>
              </a:extLst>
            </p:cNvPr>
            <p:cNvSpPr txBox="1"/>
            <p:nvPr/>
          </p:nvSpPr>
          <p:spPr>
            <a:xfrm>
              <a:off x="6008737" y="1752478"/>
              <a:ext cx="82105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Alaria esculenta</a:t>
              </a:r>
            </a:p>
          </p:txBody>
        </p:sp>
        <p:sp>
          <p:nvSpPr>
            <p:cNvPr id="1236" name="TextBox 1235">
              <a:extLst>
                <a:ext uri="{FF2B5EF4-FFF2-40B4-BE49-F238E27FC236}">
                  <a16:creationId xmlns:a16="http://schemas.microsoft.com/office/drawing/2014/main" id="{8AEEF26F-D109-D111-BB2C-EA29A1D42649}"/>
                </a:ext>
              </a:extLst>
            </p:cNvPr>
            <p:cNvSpPr txBox="1"/>
            <p:nvPr/>
          </p:nvSpPr>
          <p:spPr>
            <a:xfrm>
              <a:off x="6008737" y="1688347"/>
              <a:ext cx="108074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Nemacystus decipiens</a:t>
              </a:r>
            </a:p>
          </p:txBody>
        </p:sp>
        <p:sp>
          <p:nvSpPr>
            <p:cNvPr id="1237" name="TextBox 1236">
              <a:extLst>
                <a:ext uri="{FF2B5EF4-FFF2-40B4-BE49-F238E27FC236}">
                  <a16:creationId xmlns:a16="http://schemas.microsoft.com/office/drawing/2014/main" id="{1B142EDF-B828-E5B5-FD9E-3C451DA6B62E}"/>
                </a:ext>
              </a:extLst>
            </p:cNvPr>
            <p:cNvSpPr txBox="1"/>
            <p:nvPr/>
          </p:nvSpPr>
          <p:spPr>
            <a:xfrm>
              <a:off x="6008737" y="1624217"/>
              <a:ext cx="119936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Cladosiphon okamuranus</a:t>
              </a:r>
            </a:p>
          </p:txBody>
        </p:sp>
        <p:sp>
          <p:nvSpPr>
            <p:cNvPr id="1238" name="TextBox 1237">
              <a:extLst>
                <a:ext uri="{FF2B5EF4-FFF2-40B4-BE49-F238E27FC236}">
                  <a16:creationId xmlns:a16="http://schemas.microsoft.com/office/drawing/2014/main" id="{9E523ECD-A431-471B-C1AC-6D182DCC2C50}"/>
                </a:ext>
              </a:extLst>
            </p:cNvPr>
            <p:cNvSpPr txBox="1"/>
            <p:nvPr/>
          </p:nvSpPr>
          <p:spPr>
            <a:xfrm>
              <a:off x="6008737" y="1560087"/>
              <a:ext cx="140134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BD506D"/>
                  </a:solidFill>
                  <a:latin typeface="Arial"/>
                  <a:cs typeface="Arial"/>
                  <a:sym typeface="Arial"/>
                  <a:rtl val="0"/>
                </a:rPr>
                <a:t>Ectocarpus sp. CCAP 1310/34</a:t>
              </a:r>
            </a:p>
          </p:txBody>
        </p:sp>
        <p:sp>
          <p:nvSpPr>
            <p:cNvPr id="1239" name="TextBox 1238">
              <a:extLst>
                <a:ext uri="{FF2B5EF4-FFF2-40B4-BE49-F238E27FC236}">
                  <a16:creationId xmlns:a16="http://schemas.microsoft.com/office/drawing/2014/main" id="{BDBD28B6-431C-23C7-5BB6-6372DA23A8B2}"/>
                </a:ext>
              </a:extLst>
            </p:cNvPr>
            <p:cNvSpPr txBox="1"/>
            <p:nvPr/>
          </p:nvSpPr>
          <p:spPr>
            <a:xfrm>
              <a:off x="6008737" y="1495957"/>
              <a:ext cx="106471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Ectocarpus siliculosus</a:t>
              </a:r>
            </a:p>
          </p:txBody>
        </p:sp>
        <p:sp>
          <p:nvSpPr>
            <p:cNvPr id="1240" name="TextBox 1239">
              <a:extLst>
                <a:ext uri="{FF2B5EF4-FFF2-40B4-BE49-F238E27FC236}">
                  <a16:creationId xmlns:a16="http://schemas.microsoft.com/office/drawing/2014/main" id="{90B9916B-1D91-25CB-72FE-FBCC8DD59031}"/>
                </a:ext>
              </a:extLst>
            </p:cNvPr>
            <p:cNvSpPr txBox="1"/>
            <p:nvPr/>
          </p:nvSpPr>
          <p:spPr>
            <a:xfrm>
              <a:off x="6008737" y="1431826"/>
              <a:ext cx="104067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AC5F88"/>
                  </a:solidFill>
                  <a:latin typeface="Arial"/>
                  <a:cs typeface="Arial"/>
                  <a:sym typeface="Arial"/>
                  <a:rtl val="0"/>
                </a:rPr>
                <a:t>Fragilaria crotonensis</a:t>
              </a:r>
            </a:p>
          </p:txBody>
        </p:sp>
        <p:sp>
          <p:nvSpPr>
            <p:cNvPr id="1241" name="TextBox 1240">
              <a:extLst>
                <a:ext uri="{FF2B5EF4-FFF2-40B4-BE49-F238E27FC236}">
                  <a16:creationId xmlns:a16="http://schemas.microsoft.com/office/drawing/2014/main" id="{7DD22D40-8924-BA99-FD54-7145A274786A}"/>
                </a:ext>
              </a:extLst>
            </p:cNvPr>
            <p:cNvSpPr txBox="1"/>
            <p:nvPr/>
          </p:nvSpPr>
          <p:spPr>
            <a:xfrm>
              <a:off x="6008737" y="1367696"/>
              <a:ext cx="119135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Chaetoceros tenuissimus</a:t>
              </a:r>
            </a:p>
          </p:txBody>
        </p:sp>
        <p:sp>
          <p:nvSpPr>
            <p:cNvPr id="1242" name="TextBox 1241">
              <a:extLst>
                <a:ext uri="{FF2B5EF4-FFF2-40B4-BE49-F238E27FC236}">
                  <a16:creationId xmlns:a16="http://schemas.microsoft.com/office/drawing/2014/main" id="{D41E7A3E-040A-6384-2302-F06A66A5D329}"/>
                </a:ext>
              </a:extLst>
            </p:cNvPr>
            <p:cNvSpPr txBox="1"/>
            <p:nvPr/>
          </p:nvSpPr>
          <p:spPr>
            <a:xfrm>
              <a:off x="6008737" y="1303566"/>
              <a:ext cx="102624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44760"/>
                  </a:solidFill>
                  <a:latin typeface="Arial"/>
                  <a:cs typeface="Arial"/>
                  <a:sym typeface="Arial"/>
                  <a:rtl val="0"/>
                </a:rPr>
                <a:t>Skeletonema marinoi</a:t>
              </a:r>
            </a:p>
          </p:txBody>
        </p:sp>
        <p:sp>
          <p:nvSpPr>
            <p:cNvPr id="1243" name="TextBox 1242">
              <a:extLst>
                <a:ext uri="{FF2B5EF4-FFF2-40B4-BE49-F238E27FC236}">
                  <a16:creationId xmlns:a16="http://schemas.microsoft.com/office/drawing/2014/main" id="{03A64675-6D6F-85AF-BC9A-70CC4005BEBF}"/>
                </a:ext>
              </a:extLst>
            </p:cNvPr>
            <p:cNvSpPr txBox="1"/>
            <p:nvPr/>
          </p:nvSpPr>
          <p:spPr>
            <a:xfrm>
              <a:off x="6008737" y="1239436"/>
              <a:ext cx="104868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Conticribra weissflogii</a:t>
              </a:r>
            </a:p>
          </p:txBody>
        </p:sp>
        <p:sp>
          <p:nvSpPr>
            <p:cNvPr id="1244" name="TextBox 1243">
              <a:extLst>
                <a:ext uri="{FF2B5EF4-FFF2-40B4-BE49-F238E27FC236}">
                  <a16:creationId xmlns:a16="http://schemas.microsoft.com/office/drawing/2014/main" id="{3441ABA0-1A58-3980-B25E-CAF70CF17300}"/>
                </a:ext>
              </a:extLst>
            </p:cNvPr>
            <p:cNvSpPr txBox="1"/>
            <p:nvPr/>
          </p:nvSpPr>
          <p:spPr>
            <a:xfrm>
              <a:off x="6008737" y="1175305"/>
              <a:ext cx="171553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Thalassiosira pseudonana CCMP1335</a:t>
              </a:r>
            </a:p>
          </p:txBody>
        </p:sp>
        <p:sp>
          <p:nvSpPr>
            <p:cNvPr id="1245" name="TextBox 1244">
              <a:extLst>
                <a:ext uri="{FF2B5EF4-FFF2-40B4-BE49-F238E27FC236}">
                  <a16:creationId xmlns:a16="http://schemas.microsoft.com/office/drawing/2014/main" id="{CA2C914C-2974-2598-5797-8CFCEA8A1C23}"/>
                </a:ext>
              </a:extLst>
            </p:cNvPr>
            <p:cNvSpPr txBox="1"/>
            <p:nvPr/>
          </p:nvSpPr>
          <p:spPr>
            <a:xfrm>
              <a:off x="6008737" y="1111175"/>
              <a:ext cx="158088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7435A"/>
                  </a:solidFill>
                  <a:latin typeface="Arial"/>
                  <a:cs typeface="Arial"/>
                  <a:sym typeface="Arial"/>
                  <a:rtl val="0"/>
                </a:rPr>
                <a:t>Thalassiosira oceanica CCMP1005</a:t>
              </a:r>
            </a:p>
          </p:txBody>
        </p:sp>
        <p:sp>
          <p:nvSpPr>
            <p:cNvPr id="1246" name="TextBox 1245">
              <a:extLst>
                <a:ext uri="{FF2B5EF4-FFF2-40B4-BE49-F238E27FC236}">
                  <a16:creationId xmlns:a16="http://schemas.microsoft.com/office/drawing/2014/main" id="{A439FB3B-D450-B582-F18A-D659B854CD23}"/>
                </a:ext>
              </a:extLst>
            </p:cNvPr>
            <p:cNvSpPr txBox="1"/>
            <p:nvPr/>
          </p:nvSpPr>
          <p:spPr>
            <a:xfrm>
              <a:off x="6008737" y="1047045"/>
              <a:ext cx="90601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Cyclotella cryptica</a:t>
              </a:r>
            </a:p>
          </p:txBody>
        </p:sp>
        <p:sp>
          <p:nvSpPr>
            <p:cNvPr id="1247" name="TextBox 1246">
              <a:extLst>
                <a:ext uri="{FF2B5EF4-FFF2-40B4-BE49-F238E27FC236}">
                  <a16:creationId xmlns:a16="http://schemas.microsoft.com/office/drawing/2014/main" id="{A61898DE-37EF-7E45-9329-31E49FCB0B50}"/>
                </a:ext>
              </a:extLst>
            </p:cNvPr>
            <p:cNvSpPr txBox="1"/>
            <p:nvPr/>
          </p:nvSpPr>
          <p:spPr>
            <a:xfrm>
              <a:off x="6008737" y="982914"/>
              <a:ext cx="129875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03246"/>
                  </a:solidFill>
                  <a:latin typeface="Arial"/>
                  <a:cs typeface="Arial"/>
                  <a:sym typeface="Arial"/>
                  <a:rtl val="0"/>
                </a:rPr>
                <a:t>Mayamaea pseudoterrestris</a:t>
              </a:r>
            </a:p>
          </p:txBody>
        </p:sp>
        <p:sp>
          <p:nvSpPr>
            <p:cNvPr id="1248" name="TextBox 1247">
              <a:extLst>
                <a:ext uri="{FF2B5EF4-FFF2-40B4-BE49-F238E27FC236}">
                  <a16:creationId xmlns:a16="http://schemas.microsoft.com/office/drawing/2014/main" id="{18BCA08D-D51A-2DFC-9D91-9B74A81724FE}"/>
                </a:ext>
              </a:extLst>
            </p:cNvPr>
            <p:cNvSpPr txBox="1"/>
            <p:nvPr/>
          </p:nvSpPr>
          <p:spPr>
            <a:xfrm>
              <a:off x="6008737" y="918784"/>
              <a:ext cx="85632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Fistulifera solaris</a:t>
              </a:r>
            </a:p>
          </p:txBody>
        </p:sp>
        <p:sp>
          <p:nvSpPr>
            <p:cNvPr id="1249" name="TextBox 1248">
              <a:extLst>
                <a:ext uri="{FF2B5EF4-FFF2-40B4-BE49-F238E27FC236}">
                  <a16:creationId xmlns:a16="http://schemas.microsoft.com/office/drawing/2014/main" id="{9C2B7224-992F-C2A7-419F-1ABA0C7D59EE}"/>
                </a:ext>
              </a:extLst>
            </p:cNvPr>
            <p:cNvSpPr txBox="1"/>
            <p:nvPr/>
          </p:nvSpPr>
          <p:spPr>
            <a:xfrm>
              <a:off x="6008737" y="854654"/>
              <a:ext cx="92204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Seminavis robusta</a:t>
              </a:r>
            </a:p>
          </p:txBody>
        </p:sp>
        <p:sp>
          <p:nvSpPr>
            <p:cNvPr id="1250" name="TextBox 1249">
              <a:extLst>
                <a:ext uri="{FF2B5EF4-FFF2-40B4-BE49-F238E27FC236}">
                  <a16:creationId xmlns:a16="http://schemas.microsoft.com/office/drawing/2014/main" id="{03A3B61C-27A0-5515-4A09-E217437D0D15}"/>
                </a:ext>
              </a:extLst>
            </p:cNvPr>
            <p:cNvSpPr txBox="1"/>
            <p:nvPr/>
          </p:nvSpPr>
          <p:spPr>
            <a:xfrm>
              <a:off x="6008737" y="790524"/>
              <a:ext cx="185018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Phaeodactylum tricornutum CCAP 1055/1</a:t>
              </a:r>
            </a:p>
          </p:txBody>
        </p:sp>
        <p:sp>
          <p:nvSpPr>
            <p:cNvPr id="1251" name="TextBox 1250">
              <a:extLst>
                <a:ext uri="{FF2B5EF4-FFF2-40B4-BE49-F238E27FC236}">
                  <a16:creationId xmlns:a16="http://schemas.microsoft.com/office/drawing/2014/main" id="{94F03074-C520-DA62-6F6D-90AD12F0B148}"/>
                </a:ext>
              </a:extLst>
            </p:cNvPr>
            <p:cNvSpPr txBox="1"/>
            <p:nvPr/>
          </p:nvSpPr>
          <p:spPr>
            <a:xfrm>
              <a:off x="6008737" y="726393"/>
              <a:ext cx="65755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Entomoneis</a:t>
              </a:r>
            </a:p>
          </p:txBody>
        </p:sp>
        <p:sp>
          <p:nvSpPr>
            <p:cNvPr id="1252" name="TextBox 1251">
              <a:extLst>
                <a:ext uri="{FF2B5EF4-FFF2-40B4-BE49-F238E27FC236}">
                  <a16:creationId xmlns:a16="http://schemas.microsoft.com/office/drawing/2014/main" id="{3EC55F8A-5522-D5B3-0AFB-C777141F8F7B}"/>
                </a:ext>
              </a:extLst>
            </p:cNvPr>
            <p:cNvSpPr txBox="1"/>
            <p:nvPr/>
          </p:nvSpPr>
          <p:spPr>
            <a:xfrm>
              <a:off x="6008737" y="662263"/>
              <a:ext cx="158088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Fragilariopsis cylindrus CCMP1102</a:t>
              </a:r>
            </a:p>
          </p:txBody>
        </p:sp>
        <p:sp>
          <p:nvSpPr>
            <p:cNvPr id="1253" name="TextBox 1252">
              <a:extLst>
                <a:ext uri="{FF2B5EF4-FFF2-40B4-BE49-F238E27FC236}">
                  <a16:creationId xmlns:a16="http://schemas.microsoft.com/office/drawing/2014/main" id="{C66BC9BF-4226-92FE-E681-13E9B395DB14}"/>
                </a:ext>
              </a:extLst>
            </p:cNvPr>
            <p:cNvSpPr txBox="1"/>
            <p:nvPr/>
          </p:nvSpPr>
          <p:spPr>
            <a:xfrm>
              <a:off x="6008737" y="598133"/>
              <a:ext cx="132600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C24A63"/>
                  </a:solidFill>
                  <a:latin typeface="Arial"/>
                  <a:cs typeface="Arial"/>
                  <a:sym typeface="Arial"/>
                  <a:rtl val="0"/>
                </a:rPr>
                <a:t>Pseudo-nitzschia multistriata</a:t>
              </a:r>
            </a:p>
          </p:txBody>
        </p:sp>
        <p:sp>
          <p:nvSpPr>
            <p:cNvPr id="1254" name="TextBox 1253">
              <a:extLst>
                <a:ext uri="{FF2B5EF4-FFF2-40B4-BE49-F238E27FC236}">
                  <a16:creationId xmlns:a16="http://schemas.microsoft.com/office/drawing/2014/main" id="{F64302FD-6A75-16B1-A1AD-9570B5ADDB37}"/>
                </a:ext>
              </a:extLst>
            </p:cNvPr>
            <p:cNvSpPr txBox="1"/>
            <p:nvPr/>
          </p:nvSpPr>
          <p:spPr>
            <a:xfrm>
              <a:off x="6008737" y="534003"/>
              <a:ext cx="131959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Pseudo-nitzschia multiseries</a:t>
              </a:r>
            </a:p>
          </p:txBody>
        </p:sp>
        <p:sp>
          <p:nvSpPr>
            <p:cNvPr id="1255" name="TextBox 1254">
              <a:extLst>
                <a:ext uri="{FF2B5EF4-FFF2-40B4-BE49-F238E27FC236}">
                  <a16:creationId xmlns:a16="http://schemas.microsoft.com/office/drawing/2014/main" id="{608FADC4-EE58-A43D-10EE-A3A67CA07A0D}"/>
                </a:ext>
              </a:extLst>
            </p:cNvPr>
            <p:cNvSpPr txBox="1"/>
            <p:nvPr/>
          </p:nvSpPr>
          <p:spPr>
            <a:xfrm>
              <a:off x="6008737" y="469872"/>
              <a:ext cx="84670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Nitzschia putrida</a:t>
              </a:r>
            </a:p>
          </p:txBody>
        </p:sp>
        <p:sp>
          <p:nvSpPr>
            <p:cNvPr id="1256" name="TextBox 1255">
              <a:extLst>
                <a:ext uri="{FF2B5EF4-FFF2-40B4-BE49-F238E27FC236}">
                  <a16:creationId xmlns:a16="http://schemas.microsoft.com/office/drawing/2014/main" id="{4126C545-7CF3-0129-D5AF-0662F86B9F3A}"/>
                </a:ext>
              </a:extLst>
            </p:cNvPr>
            <p:cNvSpPr txBox="1"/>
            <p:nvPr/>
          </p:nvSpPr>
          <p:spPr>
            <a:xfrm>
              <a:off x="6008737" y="405742"/>
              <a:ext cx="104387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Nitzschia inconspicua</a:t>
              </a:r>
            </a:p>
          </p:txBody>
        </p:sp>
        <p:sp>
          <p:nvSpPr>
            <p:cNvPr id="1257" name="TextBox 1256">
              <a:extLst>
                <a:ext uri="{FF2B5EF4-FFF2-40B4-BE49-F238E27FC236}">
                  <a16:creationId xmlns:a16="http://schemas.microsoft.com/office/drawing/2014/main" id="{A2C3EFDC-F370-EF40-D779-331460DFDCD4}"/>
                </a:ext>
              </a:extLst>
            </p:cNvPr>
            <p:cNvSpPr txBox="1"/>
            <p:nvPr/>
          </p:nvSpPr>
          <p:spPr>
            <a:xfrm>
              <a:off x="6008737" y="341612"/>
              <a:ext cx="116570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Cylindrotheca closterium</a:t>
              </a:r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09E60F72-361F-56A8-2E2F-D90901482472}"/>
                </a:ext>
              </a:extLst>
            </p:cNvPr>
            <p:cNvSpPr/>
            <p:nvPr/>
          </p:nvSpPr>
          <p:spPr>
            <a:xfrm>
              <a:off x="9640206" y="6817888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267675F1-15AC-981A-1663-836D70011499}"/>
                </a:ext>
              </a:extLst>
            </p:cNvPr>
            <p:cNvSpPr/>
            <p:nvPr/>
          </p:nvSpPr>
          <p:spPr>
            <a:xfrm>
              <a:off x="9640206" y="6753758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EAE35373-3CBA-D3FC-7A62-165C1E6C1141}"/>
                </a:ext>
              </a:extLst>
            </p:cNvPr>
            <p:cNvSpPr/>
            <p:nvPr/>
          </p:nvSpPr>
          <p:spPr>
            <a:xfrm>
              <a:off x="9640206" y="6689628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79C67C08-A96C-3271-0331-2344F7E9A933}"/>
                </a:ext>
              </a:extLst>
            </p:cNvPr>
            <p:cNvSpPr/>
            <p:nvPr/>
          </p:nvSpPr>
          <p:spPr>
            <a:xfrm>
              <a:off x="9640206" y="6625497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F55E1D0A-8EEA-8346-1BA7-D4B9E49B741F}"/>
                </a:ext>
              </a:extLst>
            </p:cNvPr>
            <p:cNvSpPr/>
            <p:nvPr/>
          </p:nvSpPr>
          <p:spPr>
            <a:xfrm>
              <a:off x="9640206" y="6561367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A6BED77-49FD-9C84-B887-BA92660739F8}"/>
                </a:ext>
              </a:extLst>
            </p:cNvPr>
            <p:cNvSpPr/>
            <p:nvPr/>
          </p:nvSpPr>
          <p:spPr>
            <a:xfrm>
              <a:off x="9640206" y="6497237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E4A49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2F180D6-9A8D-D102-73DB-46A15AE8F36F}"/>
                </a:ext>
              </a:extLst>
            </p:cNvPr>
            <p:cNvSpPr/>
            <p:nvPr/>
          </p:nvSpPr>
          <p:spPr>
            <a:xfrm>
              <a:off x="9640206" y="6433107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E4A49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FCA53077-4F78-B3DC-EECD-2C21840AAC35}"/>
                </a:ext>
              </a:extLst>
            </p:cNvPr>
            <p:cNvSpPr/>
            <p:nvPr/>
          </p:nvSpPr>
          <p:spPr>
            <a:xfrm>
              <a:off x="9640206" y="6368976"/>
              <a:ext cx="131167" cy="64130"/>
            </a:xfrm>
            <a:custGeom>
              <a:avLst/>
              <a:gdLst>
                <a:gd name="connsiteX0" fmla="*/ 710 w 131167"/>
                <a:gd name="connsiteY0" fmla="*/ -96 h 64130"/>
                <a:gd name="connsiteX1" fmla="*/ 131877 w 131167"/>
                <a:gd name="connsiteY1" fmla="*/ -96 h 64130"/>
                <a:gd name="connsiteX2" fmla="*/ 131877 w 131167"/>
                <a:gd name="connsiteY2" fmla="*/ 64034 h 64130"/>
                <a:gd name="connsiteX3" fmla="*/ 710 w 131167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6"/>
                  </a:moveTo>
                  <a:lnTo>
                    <a:pt x="131877" y="-96"/>
                  </a:lnTo>
                  <a:lnTo>
                    <a:pt x="131877" y="64034"/>
                  </a:lnTo>
                  <a:lnTo>
                    <a:pt x="710" y="64034"/>
                  </a:lnTo>
                  <a:close/>
                </a:path>
              </a:pathLst>
            </a:custGeom>
            <a:solidFill>
              <a:srgbClr val="FE4A49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5059F803-A497-B351-EDE2-F0D0572C3239}"/>
                </a:ext>
              </a:extLst>
            </p:cNvPr>
            <p:cNvSpPr/>
            <p:nvPr/>
          </p:nvSpPr>
          <p:spPr>
            <a:xfrm>
              <a:off x="9640206" y="6304846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E4A49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5834FCF3-A33C-6A8E-4685-F1DD1A249456}"/>
                </a:ext>
              </a:extLst>
            </p:cNvPr>
            <p:cNvSpPr/>
            <p:nvPr/>
          </p:nvSpPr>
          <p:spPr>
            <a:xfrm>
              <a:off x="9640206" y="6240716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E4A49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32A10808-B83C-564E-D270-AEC044ED2831}"/>
                </a:ext>
              </a:extLst>
            </p:cNvPr>
            <p:cNvSpPr/>
            <p:nvPr/>
          </p:nvSpPr>
          <p:spPr>
            <a:xfrm>
              <a:off x="9640206" y="617658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E4A49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34CEC76C-6B0D-00C3-8499-49C88984AC97}"/>
                </a:ext>
              </a:extLst>
            </p:cNvPr>
            <p:cNvSpPr/>
            <p:nvPr/>
          </p:nvSpPr>
          <p:spPr>
            <a:xfrm>
              <a:off x="9640206" y="611245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E4A49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D6AEEF90-237B-6B5B-688B-862D876121EB}"/>
                </a:ext>
              </a:extLst>
            </p:cNvPr>
            <p:cNvSpPr/>
            <p:nvPr/>
          </p:nvSpPr>
          <p:spPr>
            <a:xfrm>
              <a:off x="9640206" y="604832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61B110D-7A1D-792D-9D08-6F1957DDCD2E}"/>
                </a:ext>
              </a:extLst>
            </p:cNvPr>
            <p:cNvSpPr/>
            <p:nvPr/>
          </p:nvSpPr>
          <p:spPr>
            <a:xfrm>
              <a:off x="9640206" y="598419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A93A6468-9BC2-9C2B-5969-61A72A9C87B5}"/>
                </a:ext>
              </a:extLst>
            </p:cNvPr>
            <p:cNvSpPr/>
            <p:nvPr/>
          </p:nvSpPr>
          <p:spPr>
            <a:xfrm>
              <a:off x="9640206" y="592006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D348921C-2DF6-F3FE-B98E-1976C2716FCA}"/>
                </a:ext>
              </a:extLst>
            </p:cNvPr>
            <p:cNvSpPr/>
            <p:nvPr/>
          </p:nvSpPr>
          <p:spPr>
            <a:xfrm>
              <a:off x="9640206" y="585593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A5931FC1-5F82-2C8F-5A89-E6C7FBD321ED}"/>
                </a:ext>
              </a:extLst>
            </p:cNvPr>
            <p:cNvSpPr/>
            <p:nvPr/>
          </p:nvSpPr>
          <p:spPr>
            <a:xfrm>
              <a:off x="9640206" y="579180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CD6AEAF6-F551-A099-2D2F-3D85ACC1421A}"/>
                </a:ext>
              </a:extLst>
            </p:cNvPr>
            <p:cNvSpPr/>
            <p:nvPr/>
          </p:nvSpPr>
          <p:spPr>
            <a:xfrm>
              <a:off x="9640206" y="572767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85ED6DD5-47E7-A6D0-DD37-18DB58840525}"/>
                </a:ext>
              </a:extLst>
            </p:cNvPr>
            <p:cNvSpPr/>
            <p:nvPr/>
          </p:nvSpPr>
          <p:spPr>
            <a:xfrm>
              <a:off x="9640206" y="5663543"/>
              <a:ext cx="131167" cy="64130"/>
            </a:xfrm>
            <a:custGeom>
              <a:avLst/>
              <a:gdLst>
                <a:gd name="connsiteX0" fmla="*/ 710 w 131167"/>
                <a:gd name="connsiteY0" fmla="*/ -96 h 64130"/>
                <a:gd name="connsiteX1" fmla="*/ 131877 w 131167"/>
                <a:gd name="connsiteY1" fmla="*/ -96 h 64130"/>
                <a:gd name="connsiteX2" fmla="*/ 131877 w 131167"/>
                <a:gd name="connsiteY2" fmla="*/ 64034 h 64130"/>
                <a:gd name="connsiteX3" fmla="*/ 710 w 131167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6"/>
                  </a:moveTo>
                  <a:lnTo>
                    <a:pt x="131877" y="-96"/>
                  </a:lnTo>
                  <a:lnTo>
                    <a:pt x="131877" y="64034"/>
                  </a:lnTo>
                  <a:lnTo>
                    <a:pt x="710" y="64034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0BDB3B18-199E-CCA1-771A-0732DD5109E2}"/>
                </a:ext>
              </a:extLst>
            </p:cNvPr>
            <p:cNvSpPr/>
            <p:nvPr/>
          </p:nvSpPr>
          <p:spPr>
            <a:xfrm>
              <a:off x="9640206" y="5599413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C5FA70AA-FDC9-2C1A-20B8-F9158CEE856F}"/>
                </a:ext>
              </a:extLst>
            </p:cNvPr>
            <p:cNvSpPr/>
            <p:nvPr/>
          </p:nvSpPr>
          <p:spPr>
            <a:xfrm>
              <a:off x="9640206" y="5535283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56A7EBED-1B09-8C4A-3097-5ECB44C528ED}"/>
                </a:ext>
              </a:extLst>
            </p:cNvPr>
            <p:cNvSpPr/>
            <p:nvPr/>
          </p:nvSpPr>
          <p:spPr>
            <a:xfrm>
              <a:off x="9640206" y="5471153"/>
              <a:ext cx="131167" cy="64130"/>
            </a:xfrm>
            <a:custGeom>
              <a:avLst/>
              <a:gdLst>
                <a:gd name="connsiteX0" fmla="*/ 710 w 131167"/>
                <a:gd name="connsiteY0" fmla="*/ -96 h 64130"/>
                <a:gd name="connsiteX1" fmla="*/ 131877 w 131167"/>
                <a:gd name="connsiteY1" fmla="*/ -96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6"/>
                  </a:moveTo>
                  <a:lnTo>
                    <a:pt x="131877" y="-96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B1D635B3-E42C-AEFB-D8BA-B165B850356A}"/>
                </a:ext>
              </a:extLst>
            </p:cNvPr>
            <p:cNvSpPr/>
            <p:nvPr/>
          </p:nvSpPr>
          <p:spPr>
            <a:xfrm>
              <a:off x="9640206" y="5407022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3D5BCCBF-81B6-EFA3-2EEB-4CE312B1AC88}"/>
                </a:ext>
              </a:extLst>
            </p:cNvPr>
            <p:cNvSpPr/>
            <p:nvPr/>
          </p:nvSpPr>
          <p:spPr>
            <a:xfrm>
              <a:off x="9640206" y="5342892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A45C222C-1224-C7F6-EE4F-79E397B92671}"/>
                </a:ext>
              </a:extLst>
            </p:cNvPr>
            <p:cNvSpPr/>
            <p:nvPr/>
          </p:nvSpPr>
          <p:spPr>
            <a:xfrm>
              <a:off x="9640206" y="5278762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A97D2B1B-C121-9556-784D-8410FA894D3D}"/>
                </a:ext>
              </a:extLst>
            </p:cNvPr>
            <p:cNvSpPr/>
            <p:nvPr/>
          </p:nvSpPr>
          <p:spPr>
            <a:xfrm>
              <a:off x="9640206" y="5214632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FE4A49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203624E5-241F-E8A2-FF9D-277A79B4D208}"/>
                </a:ext>
              </a:extLst>
            </p:cNvPr>
            <p:cNvSpPr/>
            <p:nvPr/>
          </p:nvSpPr>
          <p:spPr>
            <a:xfrm>
              <a:off x="9640206" y="5150501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9FF7331F-8DF0-7354-06D7-C190B9B3B82E}"/>
                </a:ext>
              </a:extLst>
            </p:cNvPr>
            <p:cNvSpPr/>
            <p:nvPr/>
          </p:nvSpPr>
          <p:spPr>
            <a:xfrm>
              <a:off x="9640206" y="5086371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C22CB52F-C0E2-8082-0B8F-46F9810029E4}"/>
                </a:ext>
              </a:extLst>
            </p:cNvPr>
            <p:cNvSpPr/>
            <p:nvPr/>
          </p:nvSpPr>
          <p:spPr>
            <a:xfrm>
              <a:off x="9640206" y="5022241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EEBBC55D-3347-0B21-ADF0-704FD6926AEE}"/>
                </a:ext>
              </a:extLst>
            </p:cNvPr>
            <p:cNvSpPr/>
            <p:nvPr/>
          </p:nvSpPr>
          <p:spPr>
            <a:xfrm>
              <a:off x="9640206" y="4958110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FA05CC76-1171-1738-1B62-A7C9942FCCA3}"/>
                </a:ext>
              </a:extLst>
            </p:cNvPr>
            <p:cNvSpPr/>
            <p:nvPr/>
          </p:nvSpPr>
          <p:spPr>
            <a:xfrm>
              <a:off x="9640206" y="4893980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B4C9EBCD-29F0-510E-C066-481C4BDC58C9}"/>
                </a:ext>
              </a:extLst>
            </p:cNvPr>
            <p:cNvSpPr/>
            <p:nvPr/>
          </p:nvSpPr>
          <p:spPr>
            <a:xfrm>
              <a:off x="9640206" y="4829850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7D12DC6C-4A9A-74A2-0568-E230DFAD3103}"/>
                </a:ext>
              </a:extLst>
            </p:cNvPr>
            <p:cNvSpPr/>
            <p:nvPr/>
          </p:nvSpPr>
          <p:spPr>
            <a:xfrm>
              <a:off x="9640206" y="4765720"/>
              <a:ext cx="131167" cy="64130"/>
            </a:xfrm>
            <a:custGeom>
              <a:avLst/>
              <a:gdLst>
                <a:gd name="connsiteX0" fmla="*/ 710 w 131167"/>
                <a:gd name="connsiteY0" fmla="*/ -96 h 64130"/>
                <a:gd name="connsiteX1" fmla="*/ 131877 w 131167"/>
                <a:gd name="connsiteY1" fmla="*/ -96 h 64130"/>
                <a:gd name="connsiteX2" fmla="*/ 131877 w 131167"/>
                <a:gd name="connsiteY2" fmla="*/ 64034 h 64130"/>
                <a:gd name="connsiteX3" fmla="*/ 710 w 131167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6"/>
                  </a:moveTo>
                  <a:lnTo>
                    <a:pt x="131877" y="-96"/>
                  </a:lnTo>
                  <a:lnTo>
                    <a:pt x="131877" y="64034"/>
                  </a:lnTo>
                  <a:lnTo>
                    <a:pt x="710" y="64034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162146AA-65D8-6029-999B-E79E3694FB23}"/>
                </a:ext>
              </a:extLst>
            </p:cNvPr>
            <p:cNvSpPr/>
            <p:nvPr/>
          </p:nvSpPr>
          <p:spPr>
            <a:xfrm>
              <a:off x="9640206" y="4701589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CD9325B9-4B6E-DBFA-7555-B85C1A0201A7}"/>
                </a:ext>
              </a:extLst>
            </p:cNvPr>
            <p:cNvSpPr/>
            <p:nvPr/>
          </p:nvSpPr>
          <p:spPr>
            <a:xfrm>
              <a:off x="9640206" y="4637459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13BBF5B-30A3-6981-AA54-E0349CF64637}"/>
                </a:ext>
              </a:extLst>
            </p:cNvPr>
            <p:cNvSpPr/>
            <p:nvPr/>
          </p:nvSpPr>
          <p:spPr>
            <a:xfrm>
              <a:off x="9640206" y="4573329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C4A11609-F60B-82D9-B364-A813DC28BC55}"/>
                </a:ext>
              </a:extLst>
            </p:cNvPr>
            <p:cNvSpPr/>
            <p:nvPr/>
          </p:nvSpPr>
          <p:spPr>
            <a:xfrm>
              <a:off x="9640206" y="4509199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C7B9276F-40D3-A038-A223-B493A3EC7EBF}"/>
                </a:ext>
              </a:extLst>
            </p:cNvPr>
            <p:cNvSpPr/>
            <p:nvPr/>
          </p:nvSpPr>
          <p:spPr>
            <a:xfrm>
              <a:off x="9640206" y="4445068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3514CBBD-565E-F752-CD14-954DEAC4C5E9}"/>
                </a:ext>
              </a:extLst>
            </p:cNvPr>
            <p:cNvSpPr/>
            <p:nvPr/>
          </p:nvSpPr>
          <p:spPr>
            <a:xfrm>
              <a:off x="9640206" y="4380938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38904BBB-2A90-2DEF-AE45-3ED84E46E0EC}"/>
                </a:ext>
              </a:extLst>
            </p:cNvPr>
            <p:cNvSpPr/>
            <p:nvPr/>
          </p:nvSpPr>
          <p:spPr>
            <a:xfrm>
              <a:off x="9640206" y="4316808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F893806A-701F-35F2-F204-CA37A9058B62}"/>
                </a:ext>
              </a:extLst>
            </p:cNvPr>
            <p:cNvSpPr/>
            <p:nvPr/>
          </p:nvSpPr>
          <p:spPr>
            <a:xfrm>
              <a:off x="9640206" y="4252678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FE4DFD1-7891-28CF-D910-8CFA01EF9CAD}"/>
                </a:ext>
              </a:extLst>
            </p:cNvPr>
            <p:cNvSpPr/>
            <p:nvPr/>
          </p:nvSpPr>
          <p:spPr>
            <a:xfrm>
              <a:off x="9640206" y="4188547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BB694E2E-B9A2-3C38-97A5-737030B3E11E}"/>
                </a:ext>
              </a:extLst>
            </p:cNvPr>
            <p:cNvSpPr/>
            <p:nvPr/>
          </p:nvSpPr>
          <p:spPr>
            <a:xfrm>
              <a:off x="9640206" y="4124417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62480BC8-5334-5347-DDAA-26BEB5131FAC}"/>
                </a:ext>
              </a:extLst>
            </p:cNvPr>
            <p:cNvSpPr/>
            <p:nvPr/>
          </p:nvSpPr>
          <p:spPr>
            <a:xfrm>
              <a:off x="9640206" y="4060287"/>
              <a:ext cx="131167" cy="64130"/>
            </a:xfrm>
            <a:custGeom>
              <a:avLst/>
              <a:gdLst>
                <a:gd name="connsiteX0" fmla="*/ 710 w 131167"/>
                <a:gd name="connsiteY0" fmla="*/ -96 h 64130"/>
                <a:gd name="connsiteX1" fmla="*/ 131877 w 131167"/>
                <a:gd name="connsiteY1" fmla="*/ -96 h 64130"/>
                <a:gd name="connsiteX2" fmla="*/ 131877 w 131167"/>
                <a:gd name="connsiteY2" fmla="*/ 64034 h 64130"/>
                <a:gd name="connsiteX3" fmla="*/ 710 w 131167"/>
                <a:gd name="connsiteY3" fmla="*/ 64034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6"/>
                  </a:moveTo>
                  <a:lnTo>
                    <a:pt x="131877" y="-96"/>
                  </a:lnTo>
                  <a:lnTo>
                    <a:pt x="131877" y="64034"/>
                  </a:lnTo>
                  <a:lnTo>
                    <a:pt x="710" y="64034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8EF984CE-BEB2-9E6D-B27F-446F8457B3A9}"/>
                </a:ext>
              </a:extLst>
            </p:cNvPr>
            <p:cNvSpPr/>
            <p:nvPr/>
          </p:nvSpPr>
          <p:spPr>
            <a:xfrm>
              <a:off x="9640206" y="3996157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BB1D9883-5705-9152-6672-0A47B209C421}"/>
                </a:ext>
              </a:extLst>
            </p:cNvPr>
            <p:cNvSpPr/>
            <p:nvPr/>
          </p:nvSpPr>
          <p:spPr>
            <a:xfrm>
              <a:off x="9640206" y="3932026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79944E1-77AB-0AEA-7F0C-682F44D530B1}"/>
                </a:ext>
              </a:extLst>
            </p:cNvPr>
            <p:cNvSpPr/>
            <p:nvPr/>
          </p:nvSpPr>
          <p:spPr>
            <a:xfrm>
              <a:off x="9640206" y="3867896"/>
              <a:ext cx="131167" cy="64130"/>
            </a:xfrm>
            <a:custGeom>
              <a:avLst/>
              <a:gdLst>
                <a:gd name="connsiteX0" fmla="*/ 710 w 131167"/>
                <a:gd name="connsiteY0" fmla="*/ -96 h 64130"/>
                <a:gd name="connsiteX1" fmla="*/ 131877 w 131167"/>
                <a:gd name="connsiteY1" fmla="*/ -96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6"/>
                  </a:moveTo>
                  <a:lnTo>
                    <a:pt x="131877" y="-96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A0952BE6-91CB-826A-E388-36C68AD414E7}"/>
                </a:ext>
              </a:extLst>
            </p:cNvPr>
            <p:cNvSpPr/>
            <p:nvPr/>
          </p:nvSpPr>
          <p:spPr>
            <a:xfrm>
              <a:off x="9640206" y="3803766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7F8D985-114F-C41A-47DB-E80D782F5F4E}"/>
                </a:ext>
              </a:extLst>
            </p:cNvPr>
            <p:cNvSpPr/>
            <p:nvPr/>
          </p:nvSpPr>
          <p:spPr>
            <a:xfrm>
              <a:off x="9640206" y="373963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86F07FC8-3005-7B85-C962-605AB83DFE50}"/>
                </a:ext>
              </a:extLst>
            </p:cNvPr>
            <p:cNvSpPr/>
            <p:nvPr/>
          </p:nvSpPr>
          <p:spPr>
            <a:xfrm>
              <a:off x="9640206" y="367550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61D1AD4D-DAD7-80B6-5CFD-1961D2D3F7E9}"/>
                </a:ext>
              </a:extLst>
            </p:cNvPr>
            <p:cNvSpPr/>
            <p:nvPr/>
          </p:nvSpPr>
          <p:spPr>
            <a:xfrm>
              <a:off x="9640206" y="361137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C4952846-B5E6-64DA-0696-30515D2B9DA6}"/>
                </a:ext>
              </a:extLst>
            </p:cNvPr>
            <p:cNvSpPr/>
            <p:nvPr/>
          </p:nvSpPr>
          <p:spPr>
            <a:xfrm>
              <a:off x="9640206" y="354724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2EEC9CE4-47FC-AAF7-E6B1-A88B652F8C68}"/>
                </a:ext>
              </a:extLst>
            </p:cNvPr>
            <p:cNvSpPr/>
            <p:nvPr/>
          </p:nvSpPr>
          <p:spPr>
            <a:xfrm>
              <a:off x="9640206" y="348311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90F223CB-528F-C7A1-8000-7246A3443672}"/>
                </a:ext>
              </a:extLst>
            </p:cNvPr>
            <p:cNvSpPr/>
            <p:nvPr/>
          </p:nvSpPr>
          <p:spPr>
            <a:xfrm>
              <a:off x="9640206" y="341898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D265F67F-18A1-56D3-C7A0-080E56881016}"/>
                </a:ext>
              </a:extLst>
            </p:cNvPr>
            <p:cNvSpPr/>
            <p:nvPr/>
          </p:nvSpPr>
          <p:spPr>
            <a:xfrm>
              <a:off x="9640206" y="335485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556B6FB6-8232-726A-B6D5-1A107B458EB0}"/>
                </a:ext>
              </a:extLst>
            </p:cNvPr>
            <p:cNvSpPr/>
            <p:nvPr/>
          </p:nvSpPr>
          <p:spPr>
            <a:xfrm>
              <a:off x="9640206" y="329072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7213E5A3-4949-780E-C3A7-0BD29FAE3BB3}"/>
                </a:ext>
              </a:extLst>
            </p:cNvPr>
            <p:cNvSpPr/>
            <p:nvPr/>
          </p:nvSpPr>
          <p:spPr>
            <a:xfrm>
              <a:off x="9640206" y="3226806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3AB8A27-90B4-8A94-FF78-161BF1C52C3C}"/>
                </a:ext>
              </a:extLst>
            </p:cNvPr>
            <p:cNvSpPr/>
            <p:nvPr/>
          </p:nvSpPr>
          <p:spPr>
            <a:xfrm>
              <a:off x="9640206" y="316267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8BE4E769-1E3D-DD58-E05C-49ACB2D9ADBA}"/>
                </a:ext>
              </a:extLst>
            </p:cNvPr>
            <p:cNvSpPr/>
            <p:nvPr/>
          </p:nvSpPr>
          <p:spPr>
            <a:xfrm>
              <a:off x="9640206" y="309854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EFD43F31-1172-6A44-1C0F-77C53A6397D3}"/>
                </a:ext>
              </a:extLst>
            </p:cNvPr>
            <p:cNvSpPr/>
            <p:nvPr/>
          </p:nvSpPr>
          <p:spPr>
            <a:xfrm>
              <a:off x="9640206" y="303441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656BDC04-A2B1-8A60-73E8-CF513A62123D}"/>
                </a:ext>
              </a:extLst>
            </p:cNvPr>
            <p:cNvSpPr/>
            <p:nvPr/>
          </p:nvSpPr>
          <p:spPr>
            <a:xfrm>
              <a:off x="9640206" y="297028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FB9C9D75-CFBE-EAA6-5861-AA8A701FB072}"/>
                </a:ext>
              </a:extLst>
            </p:cNvPr>
            <p:cNvSpPr/>
            <p:nvPr/>
          </p:nvSpPr>
          <p:spPr>
            <a:xfrm>
              <a:off x="9640206" y="290615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D23DCB2-B423-F89D-D8B5-FB3A417A6D8B}"/>
                </a:ext>
              </a:extLst>
            </p:cNvPr>
            <p:cNvSpPr/>
            <p:nvPr/>
          </p:nvSpPr>
          <p:spPr>
            <a:xfrm>
              <a:off x="9640206" y="284202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41093977-A4A3-513F-1729-3C1D8DE1E1BD}"/>
                </a:ext>
              </a:extLst>
            </p:cNvPr>
            <p:cNvSpPr/>
            <p:nvPr/>
          </p:nvSpPr>
          <p:spPr>
            <a:xfrm>
              <a:off x="9640206" y="277789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31C86B4A-7EB2-1EC9-330E-FDC67507EB56}"/>
                </a:ext>
              </a:extLst>
            </p:cNvPr>
            <p:cNvSpPr/>
            <p:nvPr/>
          </p:nvSpPr>
          <p:spPr>
            <a:xfrm>
              <a:off x="9640206" y="271376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A268D0BC-6567-FB23-3E85-07BA418C5F75}"/>
                </a:ext>
              </a:extLst>
            </p:cNvPr>
            <p:cNvSpPr/>
            <p:nvPr/>
          </p:nvSpPr>
          <p:spPr>
            <a:xfrm>
              <a:off x="9640206" y="2649633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24E407F-940D-5697-E770-188E9758ADE6}"/>
                </a:ext>
              </a:extLst>
            </p:cNvPr>
            <p:cNvSpPr/>
            <p:nvPr/>
          </p:nvSpPr>
          <p:spPr>
            <a:xfrm>
              <a:off x="9640206" y="2585503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393F25D-8024-56ED-03B7-C0A6E07CDCDE}"/>
                </a:ext>
              </a:extLst>
            </p:cNvPr>
            <p:cNvSpPr/>
            <p:nvPr/>
          </p:nvSpPr>
          <p:spPr>
            <a:xfrm>
              <a:off x="9640206" y="2521373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53AB604-D62D-E556-CCFD-C1585517DA6A}"/>
                </a:ext>
              </a:extLst>
            </p:cNvPr>
            <p:cNvSpPr/>
            <p:nvPr/>
          </p:nvSpPr>
          <p:spPr>
            <a:xfrm>
              <a:off x="9640206" y="2457243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4E9FB72E-D094-F7F3-8C33-CB83ACC43364}"/>
                </a:ext>
              </a:extLst>
            </p:cNvPr>
            <p:cNvSpPr/>
            <p:nvPr/>
          </p:nvSpPr>
          <p:spPr>
            <a:xfrm>
              <a:off x="9640206" y="2393112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8E222D8-2371-DF0F-6226-E71A7D7C6FFD}"/>
                </a:ext>
              </a:extLst>
            </p:cNvPr>
            <p:cNvSpPr/>
            <p:nvPr/>
          </p:nvSpPr>
          <p:spPr>
            <a:xfrm>
              <a:off x="9640206" y="2328982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DE1694C2-7A92-9203-2978-E5C9BBE291B0}"/>
                </a:ext>
              </a:extLst>
            </p:cNvPr>
            <p:cNvSpPr/>
            <p:nvPr/>
          </p:nvSpPr>
          <p:spPr>
            <a:xfrm>
              <a:off x="9640206" y="2264852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F09BFD35-A8D7-60D2-D9A7-E80BC34DCAD5}"/>
                </a:ext>
              </a:extLst>
            </p:cNvPr>
            <p:cNvSpPr/>
            <p:nvPr/>
          </p:nvSpPr>
          <p:spPr>
            <a:xfrm>
              <a:off x="9640206" y="2200722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F4898A45-1435-7FE4-A949-F87CFE96EE38}"/>
                </a:ext>
              </a:extLst>
            </p:cNvPr>
            <p:cNvSpPr/>
            <p:nvPr/>
          </p:nvSpPr>
          <p:spPr>
            <a:xfrm>
              <a:off x="9640206" y="2136591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CB2E4867-29EE-1A7C-70CB-F067C2D1F40F}"/>
                </a:ext>
              </a:extLst>
            </p:cNvPr>
            <p:cNvSpPr/>
            <p:nvPr/>
          </p:nvSpPr>
          <p:spPr>
            <a:xfrm>
              <a:off x="9640206" y="2072461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63E3C5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CFAE6EBD-7293-BD24-100E-F6857797F8BE}"/>
                </a:ext>
              </a:extLst>
            </p:cNvPr>
            <p:cNvSpPr/>
            <p:nvPr/>
          </p:nvSpPr>
          <p:spPr>
            <a:xfrm>
              <a:off x="9640206" y="2008331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25C3E1B6-F7CD-119F-DC2D-3E784CA49270}"/>
                </a:ext>
              </a:extLst>
            </p:cNvPr>
            <p:cNvSpPr/>
            <p:nvPr/>
          </p:nvSpPr>
          <p:spPr>
            <a:xfrm>
              <a:off x="9640206" y="1944200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9E2548D-FF70-A618-A9C8-54B9DCC4E572}"/>
                </a:ext>
              </a:extLst>
            </p:cNvPr>
            <p:cNvSpPr/>
            <p:nvPr/>
          </p:nvSpPr>
          <p:spPr>
            <a:xfrm>
              <a:off x="9640206" y="1880070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488E5FD-5791-2433-FC40-D09D2CE5C7C8}"/>
                </a:ext>
              </a:extLst>
            </p:cNvPr>
            <p:cNvSpPr/>
            <p:nvPr/>
          </p:nvSpPr>
          <p:spPr>
            <a:xfrm>
              <a:off x="9640206" y="1815940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A7D58463-C737-801D-B375-775BCA356516}"/>
                </a:ext>
              </a:extLst>
            </p:cNvPr>
            <p:cNvSpPr/>
            <p:nvPr/>
          </p:nvSpPr>
          <p:spPr>
            <a:xfrm>
              <a:off x="9640206" y="1751810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27171774-0A52-8D69-71EA-98800503043C}"/>
                </a:ext>
              </a:extLst>
            </p:cNvPr>
            <p:cNvSpPr/>
            <p:nvPr/>
          </p:nvSpPr>
          <p:spPr>
            <a:xfrm>
              <a:off x="9640206" y="1687679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ADC0CE43-A846-6D31-F48B-0D0A4CA48B41}"/>
                </a:ext>
              </a:extLst>
            </p:cNvPr>
            <p:cNvSpPr/>
            <p:nvPr/>
          </p:nvSpPr>
          <p:spPr>
            <a:xfrm>
              <a:off x="9640206" y="1623549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7E42432F-C298-4BDB-CB06-685D58CC9854}"/>
                </a:ext>
              </a:extLst>
            </p:cNvPr>
            <p:cNvSpPr/>
            <p:nvPr/>
          </p:nvSpPr>
          <p:spPr>
            <a:xfrm>
              <a:off x="9640206" y="1559419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22502754-851A-D276-9715-9C4A2554EA64}"/>
                </a:ext>
              </a:extLst>
            </p:cNvPr>
            <p:cNvSpPr/>
            <p:nvPr/>
          </p:nvSpPr>
          <p:spPr>
            <a:xfrm>
              <a:off x="9640206" y="1495289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4C98FFE9-F0A8-137F-6879-E0217BBAE5C5}"/>
                </a:ext>
              </a:extLst>
            </p:cNvPr>
            <p:cNvSpPr/>
            <p:nvPr/>
          </p:nvSpPr>
          <p:spPr>
            <a:xfrm>
              <a:off x="9640206" y="1431158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1CDABE39-C3A2-AF79-1E7D-FB2C879A50BB}"/>
                </a:ext>
              </a:extLst>
            </p:cNvPr>
            <p:cNvSpPr/>
            <p:nvPr/>
          </p:nvSpPr>
          <p:spPr>
            <a:xfrm>
              <a:off x="9640206" y="1367028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8A65C051-29B7-D118-784D-35E67DBBBF3E}"/>
                </a:ext>
              </a:extLst>
            </p:cNvPr>
            <p:cNvSpPr/>
            <p:nvPr/>
          </p:nvSpPr>
          <p:spPr>
            <a:xfrm>
              <a:off x="9640206" y="1302898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349BE921-026E-48B3-4884-BA7986B9C7EB}"/>
                </a:ext>
              </a:extLst>
            </p:cNvPr>
            <p:cNvSpPr/>
            <p:nvPr/>
          </p:nvSpPr>
          <p:spPr>
            <a:xfrm>
              <a:off x="9640206" y="1238768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FFE0C578-E6A5-D34B-35D7-ADE018C5F6BC}"/>
                </a:ext>
              </a:extLst>
            </p:cNvPr>
            <p:cNvSpPr/>
            <p:nvPr/>
          </p:nvSpPr>
          <p:spPr>
            <a:xfrm>
              <a:off x="9640206" y="1174637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929CF67C-8FC4-8FEE-9A0A-80457CA2395F}"/>
                </a:ext>
              </a:extLst>
            </p:cNvPr>
            <p:cNvSpPr/>
            <p:nvPr/>
          </p:nvSpPr>
          <p:spPr>
            <a:xfrm>
              <a:off x="9640206" y="1110507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40A2AF6F-E9BA-E4C3-0761-F45D002AA57C}"/>
                </a:ext>
              </a:extLst>
            </p:cNvPr>
            <p:cNvSpPr/>
            <p:nvPr/>
          </p:nvSpPr>
          <p:spPr>
            <a:xfrm>
              <a:off x="9640206" y="1046377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530B1DBE-5BF3-456B-D1A2-4B5049FC7150}"/>
                </a:ext>
              </a:extLst>
            </p:cNvPr>
            <p:cNvSpPr/>
            <p:nvPr/>
          </p:nvSpPr>
          <p:spPr>
            <a:xfrm>
              <a:off x="9640206" y="982247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7F25F8F2-788B-7567-25F9-7CF33EE92467}"/>
                </a:ext>
              </a:extLst>
            </p:cNvPr>
            <p:cNvSpPr/>
            <p:nvPr/>
          </p:nvSpPr>
          <p:spPr>
            <a:xfrm>
              <a:off x="9640206" y="918116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D6A1FFB4-22AF-BA74-BF4F-BB0A5F2F7491}"/>
                </a:ext>
              </a:extLst>
            </p:cNvPr>
            <p:cNvSpPr/>
            <p:nvPr/>
          </p:nvSpPr>
          <p:spPr>
            <a:xfrm>
              <a:off x="9640206" y="853986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155F976B-F0FA-5E5E-6F62-3013B9F13A70}"/>
                </a:ext>
              </a:extLst>
            </p:cNvPr>
            <p:cNvSpPr/>
            <p:nvPr/>
          </p:nvSpPr>
          <p:spPr>
            <a:xfrm>
              <a:off x="9640206" y="789856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9BB52530-EF35-01E7-8B06-C11A88D8E270}"/>
                </a:ext>
              </a:extLst>
            </p:cNvPr>
            <p:cNvSpPr/>
            <p:nvPr/>
          </p:nvSpPr>
          <p:spPr>
            <a:xfrm>
              <a:off x="9640206" y="725726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0E6CF02C-3008-8208-5CFC-F7E7ADD5F491}"/>
                </a:ext>
              </a:extLst>
            </p:cNvPr>
            <p:cNvSpPr/>
            <p:nvPr/>
          </p:nvSpPr>
          <p:spPr>
            <a:xfrm>
              <a:off x="9640206" y="66159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3E8BF0B9-6AF9-1B1D-FF7B-860B2D954329}"/>
                </a:ext>
              </a:extLst>
            </p:cNvPr>
            <p:cNvSpPr/>
            <p:nvPr/>
          </p:nvSpPr>
          <p:spPr>
            <a:xfrm>
              <a:off x="9640206" y="59746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DF4CDCB9-A267-1E03-097B-E309783A4740}"/>
                </a:ext>
              </a:extLst>
            </p:cNvPr>
            <p:cNvSpPr/>
            <p:nvPr/>
          </p:nvSpPr>
          <p:spPr>
            <a:xfrm>
              <a:off x="9640206" y="533335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A87142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74100BC8-DE94-D8AD-49B7-177B14E3DDAE}"/>
                </a:ext>
              </a:extLst>
            </p:cNvPr>
            <p:cNvSpPr/>
            <p:nvPr/>
          </p:nvSpPr>
          <p:spPr>
            <a:xfrm>
              <a:off x="9640206" y="46920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E693FDA2-2425-D7C3-80FE-5618E4E69B62}"/>
                </a:ext>
              </a:extLst>
            </p:cNvPr>
            <p:cNvSpPr/>
            <p:nvPr/>
          </p:nvSpPr>
          <p:spPr>
            <a:xfrm>
              <a:off x="9640206" y="405074"/>
              <a:ext cx="131167" cy="64130"/>
            </a:xfrm>
            <a:custGeom>
              <a:avLst/>
              <a:gdLst>
                <a:gd name="connsiteX0" fmla="*/ 710 w 131167"/>
                <a:gd name="connsiteY0" fmla="*/ -95 h 64130"/>
                <a:gd name="connsiteX1" fmla="*/ 131877 w 131167"/>
                <a:gd name="connsiteY1" fmla="*/ -95 h 64130"/>
                <a:gd name="connsiteX2" fmla="*/ 131877 w 131167"/>
                <a:gd name="connsiteY2" fmla="*/ 64035 h 64130"/>
                <a:gd name="connsiteX3" fmla="*/ 710 w 131167"/>
                <a:gd name="connsiteY3" fmla="*/ 64035 h 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67" h="64130">
                  <a:moveTo>
                    <a:pt x="710" y="-95"/>
                  </a:moveTo>
                  <a:lnTo>
                    <a:pt x="131877" y="-95"/>
                  </a:lnTo>
                  <a:lnTo>
                    <a:pt x="131877" y="64035"/>
                  </a:lnTo>
                  <a:lnTo>
                    <a:pt x="710" y="64035"/>
                  </a:lnTo>
                  <a:close/>
                </a:path>
              </a:pathLst>
            </a:custGeom>
            <a:solidFill>
              <a:srgbClr val="3CBA26"/>
            </a:solidFill>
            <a:ln w="4460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3802D178-09D0-3F8A-53C3-6C2E868A1121}"/>
                </a:ext>
              </a:extLst>
            </p:cNvPr>
            <p:cNvSpPr/>
            <p:nvPr/>
          </p:nvSpPr>
          <p:spPr>
            <a:xfrm>
              <a:off x="239740" y="405074"/>
              <a:ext cx="5834288" cy="6476944"/>
            </a:xfrm>
            <a:custGeom>
              <a:avLst/>
              <a:gdLst>
                <a:gd name="connsiteX0" fmla="*/ 710 w 5834288"/>
                <a:gd name="connsiteY0" fmla="*/ -95 h 6476944"/>
                <a:gd name="connsiteX1" fmla="*/ 5834999 w 5834288"/>
                <a:gd name="connsiteY1" fmla="*/ -95 h 6476944"/>
                <a:gd name="connsiteX2" fmla="*/ 5834999 w 5834288"/>
                <a:gd name="connsiteY2" fmla="*/ 6476849 h 6476944"/>
                <a:gd name="connsiteX3" fmla="*/ 710 w 5834288"/>
                <a:gd name="connsiteY3" fmla="*/ 6476849 h 6476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34288" h="6476944">
                  <a:moveTo>
                    <a:pt x="710" y="-95"/>
                  </a:moveTo>
                  <a:lnTo>
                    <a:pt x="5834999" y="-95"/>
                  </a:lnTo>
                  <a:lnTo>
                    <a:pt x="5834999" y="6476849"/>
                  </a:lnTo>
                  <a:lnTo>
                    <a:pt x="710" y="6476849"/>
                  </a:lnTo>
                  <a:close/>
                </a:path>
              </a:pathLst>
            </a:custGeom>
            <a:solidFill>
              <a:srgbClr val="572100">
                <a:alpha val="20000"/>
              </a:srgbClr>
            </a:solidFill>
            <a:ln w="22727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</p:grpSp>
    </p:spTree>
    <p:extLst>
      <p:ext uri="{BB962C8B-B14F-4D97-AF65-F5344CB8AC3E}">
        <p14:creationId xmlns:p14="http://schemas.microsoft.com/office/powerpoint/2010/main" val="4248920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aphic 1">
            <a:extLst>
              <a:ext uri="{FF2B5EF4-FFF2-40B4-BE49-F238E27FC236}">
                <a16:creationId xmlns:a16="http://schemas.microsoft.com/office/drawing/2014/main" id="{C7EACBB1-170A-CAEC-F184-D8CDACC4F30D}"/>
              </a:ext>
            </a:extLst>
          </p:cNvPr>
          <p:cNvGrpSpPr/>
          <p:nvPr/>
        </p:nvGrpSpPr>
        <p:grpSpPr>
          <a:xfrm>
            <a:off x="10481898" y="282491"/>
            <a:ext cx="1812441" cy="6293017"/>
            <a:chOff x="6509931" y="33855"/>
            <a:chExt cx="2948054" cy="6628792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A198757-3DBE-CB13-81E4-526212CD27E9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D92B079-2134-A03F-863C-14FE227C1C00}"/>
                </a:ext>
              </a:extLst>
            </p:cNvPr>
            <p:cNvSpPr txBox="1"/>
            <p:nvPr/>
          </p:nvSpPr>
          <p:spPr>
            <a:xfrm>
              <a:off x="6521527" y="68240"/>
              <a:ext cx="2679458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91A7F70-0D50-76DD-52F3-6D3ABA3B3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7FA419F-BBA8-FE63-1C22-F1C2B00562E9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5E65344-9CE0-D09D-4F74-816C7FC3FB6F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54CCCB7-9331-EF01-121A-4A2284ED5543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2967E4A-54BE-EB63-E742-1368B59C69A4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0FC24AB-99ED-37E9-4A71-0D32CE7CFED7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2C65666-8E08-0998-4D5A-5740657AFD69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FE86E13-09F1-5076-AFCB-354BB382BB4D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BE6CD1B-9B11-0161-1272-410CDB0C5DA1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96298BC-C293-D080-DE50-DF6D7FDB0A87}"/>
                </a:ext>
              </a:extLst>
            </p:cNvPr>
            <p:cNvSpPr txBox="1"/>
            <p:nvPr/>
          </p:nvSpPr>
          <p:spPr>
            <a:xfrm>
              <a:off x="6949468" y="1539575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4A3895E-4518-5691-274C-2DCFE7F73650}"/>
                </a:ext>
              </a:extLst>
            </p:cNvPr>
            <p:cNvSpPr txBox="1"/>
            <p:nvPr/>
          </p:nvSpPr>
          <p:spPr>
            <a:xfrm>
              <a:off x="6949468" y="112750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EE08D9D-5700-BC32-1AA6-6FE9FA28FEA7}"/>
                </a:ext>
              </a:extLst>
            </p:cNvPr>
            <p:cNvSpPr txBox="1"/>
            <p:nvPr/>
          </p:nvSpPr>
          <p:spPr>
            <a:xfrm>
              <a:off x="6949468" y="71543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864FC7E-2BB4-CA0D-1D04-3A6D04C2CC62}"/>
                </a:ext>
              </a:extLst>
            </p:cNvPr>
            <p:cNvSpPr txBox="1"/>
            <p:nvPr/>
          </p:nvSpPr>
          <p:spPr>
            <a:xfrm>
              <a:off x="6949468" y="303361"/>
              <a:ext cx="69930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031E293-AFD8-4BF4-C7A1-AB2AE9C91376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7269106-03B4-52EB-7F46-96F5DA9FDEE3}"/>
                </a:ext>
              </a:extLst>
            </p:cNvPr>
            <p:cNvSpPr txBox="1"/>
            <p:nvPr/>
          </p:nvSpPr>
          <p:spPr>
            <a:xfrm>
              <a:off x="6521527" y="2173257"/>
              <a:ext cx="197504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7E7B826-F11B-E70C-D372-56FFA7C73D21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51F44E-3FE5-3ADD-ACE8-CCBABC6364A9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F734B86-4FF5-FC9D-72E1-4B55F46B2CA5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548F8CA-F366-B1F3-83DB-263AAFACEA26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7AF241D-D076-9DDE-FF1E-B699A193756A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BC180A5-9470-9828-827A-98515BDE1B0C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5036F25-1A2A-C996-D3CF-91D63F93BC84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96D7026-3245-420E-556C-D2CDDE984E31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F35F661-BF10-AB96-BD82-442C79D65EFD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A9E4BF0-D8D7-849B-B585-09D13C182BC8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612945E-057E-4425-763F-57E7E121F219}"/>
                </a:ext>
              </a:extLst>
            </p:cNvPr>
            <p:cNvSpPr txBox="1"/>
            <p:nvPr/>
          </p:nvSpPr>
          <p:spPr>
            <a:xfrm>
              <a:off x="6949467" y="2567876"/>
              <a:ext cx="480282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BAB376D-2E3E-0DD6-703B-6711BA043508}"/>
                </a:ext>
              </a:extLst>
            </p:cNvPr>
            <p:cNvSpPr txBox="1"/>
            <p:nvPr/>
          </p:nvSpPr>
          <p:spPr>
            <a:xfrm>
              <a:off x="6949468" y="2892130"/>
              <a:ext cx="49853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01BF17C-3828-F181-C8F5-DE76C9B38FA3}"/>
                </a:ext>
              </a:extLst>
            </p:cNvPr>
            <p:cNvSpPr txBox="1"/>
            <p:nvPr/>
          </p:nvSpPr>
          <p:spPr>
            <a:xfrm>
              <a:off x="6949468" y="3216382"/>
              <a:ext cx="42552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5B0DA46-43F6-33D2-4D85-1A0C8E9648C8}"/>
                </a:ext>
              </a:extLst>
            </p:cNvPr>
            <p:cNvSpPr txBox="1"/>
            <p:nvPr/>
          </p:nvSpPr>
          <p:spPr>
            <a:xfrm>
              <a:off x="6949468" y="3540634"/>
              <a:ext cx="44377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9ECE6A5-0496-10C5-2A06-56733FDCE33A}"/>
                </a:ext>
              </a:extLst>
            </p:cNvPr>
            <p:cNvSpPr txBox="1"/>
            <p:nvPr/>
          </p:nvSpPr>
          <p:spPr>
            <a:xfrm>
              <a:off x="6949468" y="3864887"/>
              <a:ext cx="741021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979F4D2-2B96-A453-F253-16B4879486AD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A0BA813-C713-142F-2B86-F7CEFDF5B338}"/>
                </a:ext>
              </a:extLst>
            </p:cNvPr>
            <p:cNvSpPr txBox="1"/>
            <p:nvPr/>
          </p:nvSpPr>
          <p:spPr>
            <a:xfrm>
              <a:off x="6521527" y="4278273"/>
              <a:ext cx="2427584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E9B1CD7-4D66-2510-DF5F-52091E5997FA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9EF06B8-D388-FF03-43D6-8BD0E597FC54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084C1F6-4D2F-9256-49B3-790EB17D1615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F43B94E-491A-8F66-0183-22A0F72A3A66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BB7D76B-84BC-B47A-7F00-F77E9544DF55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C25F747-48A3-AE75-0618-312543537195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56CD138-A3AE-DEC0-AF83-3D8011ADB055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87D6DDE-18AB-97A9-A1BF-29DFE3E60FE8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E54ACAF-B805-2391-2B25-2AF7A197699A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4D00028-53D3-D9C9-CA87-4ADBFA78D5FD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D03BE3D-0D74-AB40-0AA7-316B1504C760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3D6661D-83F4-D977-1D9C-1BFB511C3A37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B1922C-BF66-CF5B-0D98-6C479D4D219F}"/>
                </a:ext>
              </a:extLst>
            </p:cNvPr>
            <p:cNvSpPr txBox="1"/>
            <p:nvPr/>
          </p:nvSpPr>
          <p:spPr>
            <a:xfrm>
              <a:off x="6949468" y="4672892"/>
              <a:ext cx="157590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9E3003C-B8BB-7954-4E31-2F9C06ACFAA8}"/>
                </a:ext>
              </a:extLst>
            </p:cNvPr>
            <p:cNvSpPr txBox="1"/>
            <p:nvPr/>
          </p:nvSpPr>
          <p:spPr>
            <a:xfrm>
              <a:off x="6949468" y="4997145"/>
              <a:ext cx="161939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AF71CD5-8E08-40B9-CCD8-8947B80F45E5}"/>
                </a:ext>
              </a:extLst>
            </p:cNvPr>
            <p:cNvSpPr txBox="1"/>
            <p:nvPr/>
          </p:nvSpPr>
          <p:spPr>
            <a:xfrm>
              <a:off x="6949468" y="5321398"/>
              <a:ext cx="137201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462113B-5038-B811-5E45-1BF70AC8E25C}"/>
                </a:ext>
              </a:extLst>
            </p:cNvPr>
            <p:cNvSpPr txBox="1"/>
            <p:nvPr/>
          </p:nvSpPr>
          <p:spPr>
            <a:xfrm>
              <a:off x="6949468" y="5645651"/>
              <a:ext cx="196878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493C6BD-14A3-F6BA-AD99-2E739F1A2A44}"/>
                </a:ext>
              </a:extLst>
            </p:cNvPr>
            <p:cNvSpPr txBox="1"/>
            <p:nvPr/>
          </p:nvSpPr>
          <p:spPr>
            <a:xfrm>
              <a:off x="6949468" y="5969903"/>
              <a:ext cx="2508517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0CA6C41-32D1-6C59-E17D-1DEB9DED8FD5}"/>
                </a:ext>
              </a:extLst>
            </p:cNvPr>
            <p:cNvSpPr txBox="1"/>
            <p:nvPr/>
          </p:nvSpPr>
          <p:spPr>
            <a:xfrm>
              <a:off x="6949468" y="6294158"/>
              <a:ext cx="191132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6BEF2F3-6E84-56D0-29EF-675D668F79CD}"/>
              </a:ext>
            </a:extLst>
          </p:cNvPr>
          <p:cNvGrpSpPr/>
          <p:nvPr/>
        </p:nvGrpSpPr>
        <p:grpSpPr>
          <a:xfrm>
            <a:off x="9114739" y="-79546"/>
            <a:ext cx="968350" cy="593707"/>
            <a:chOff x="5184087" y="417339"/>
            <a:chExt cx="1047035" cy="724952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CC09790-F6B9-D0C0-06EB-79AB1B03303E}"/>
                </a:ext>
              </a:extLst>
            </p:cNvPr>
            <p:cNvSpPr txBox="1"/>
            <p:nvPr/>
          </p:nvSpPr>
          <p:spPr>
            <a:xfrm rot="16200000">
              <a:off x="5037756" y="563670"/>
              <a:ext cx="717864" cy="4252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9DCD511-9A05-E122-9B17-1719264717A0}"/>
                </a:ext>
              </a:extLst>
            </p:cNvPr>
            <p:cNvSpPr txBox="1"/>
            <p:nvPr/>
          </p:nvSpPr>
          <p:spPr>
            <a:xfrm rot="16200000">
              <a:off x="5193216" y="563670"/>
              <a:ext cx="717864" cy="4252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FDEB12E-0A07-E107-910E-5C3F7A81238D}"/>
                </a:ext>
              </a:extLst>
            </p:cNvPr>
            <p:cNvSpPr txBox="1"/>
            <p:nvPr/>
          </p:nvSpPr>
          <p:spPr>
            <a:xfrm rot="16200000">
              <a:off x="5348673" y="563670"/>
              <a:ext cx="717864" cy="4252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FD2B40C-F08E-B9EF-8E8F-658FF6B4B3A3}"/>
                </a:ext>
              </a:extLst>
            </p:cNvPr>
            <p:cNvSpPr txBox="1"/>
            <p:nvPr/>
          </p:nvSpPr>
          <p:spPr>
            <a:xfrm rot="16200000">
              <a:off x="5504130" y="563670"/>
              <a:ext cx="717864" cy="4252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656AEF81-729C-3192-CB67-BF54FB67E288}"/>
                </a:ext>
              </a:extLst>
            </p:cNvPr>
            <p:cNvSpPr txBox="1"/>
            <p:nvPr/>
          </p:nvSpPr>
          <p:spPr>
            <a:xfrm rot="16200000">
              <a:off x="5659589" y="570758"/>
              <a:ext cx="717864" cy="4252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DBDC0A8-F028-9735-4D88-3CA5B4A29DEE}"/>
              </a:ext>
            </a:extLst>
          </p:cNvPr>
          <p:cNvSpPr txBox="1"/>
          <p:nvPr/>
        </p:nvSpPr>
        <p:spPr>
          <a:xfrm>
            <a:off x="0" y="-1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Supplemental 5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F262A94-F8B0-8E3D-DF18-0926F3773341}"/>
              </a:ext>
            </a:extLst>
          </p:cNvPr>
          <p:cNvSpPr txBox="1"/>
          <p:nvPr/>
        </p:nvSpPr>
        <p:spPr>
          <a:xfrm rot="16200000">
            <a:off x="115493" y="848124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Alveolata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A873ED6-786A-51C2-C4A5-C4C0A4542B53}"/>
              </a:ext>
            </a:extLst>
          </p:cNvPr>
          <p:cNvCxnSpPr>
            <a:cxnSpLocks/>
            <a:endCxn id="63" idx="2"/>
          </p:cNvCxnSpPr>
          <p:nvPr/>
        </p:nvCxnSpPr>
        <p:spPr>
          <a:xfrm>
            <a:off x="803881" y="986623"/>
            <a:ext cx="4222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9ED74CA-825E-5832-059A-BFDD42C0B4B4}"/>
              </a:ext>
            </a:extLst>
          </p:cNvPr>
          <p:cNvSpPr txBox="1"/>
          <p:nvPr/>
        </p:nvSpPr>
        <p:spPr>
          <a:xfrm rot="16200000">
            <a:off x="73272" y="6437008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Rhizaria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E904C47F-A14A-2281-E626-633ADA70FC2C}"/>
              </a:ext>
            </a:extLst>
          </p:cNvPr>
          <p:cNvCxnSpPr>
            <a:cxnSpLocks/>
          </p:cNvCxnSpPr>
          <p:nvPr/>
        </p:nvCxnSpPr>
        <p:spPr>
          <a:xfrm>
            <a:off x="761660" y="6665723"/>
            <a:ext cx="4222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9" name="Graphic 67">
            <a:extLst>
              <a:ext uri="{FF2B5EF4-FFF2-40B4-BE49-F238E27FC236}">
                <a16:creationId xmlns:a16="http://schemas.microsoft.com/office/drawing/2014/main" id="{90D9C448-2E46-EA87-E422-19AD17D961BA}"/>
              </a:ext>
            </a:extLst>
          </p:cNvPr>
          <p:cNvGrpSpPr/>
          <p:nvPr/>
        </p:nvGrpSpPr>
        <p:grpSpPr>
          <a:xfrm>
            <a:off x="761660" y="322043"/>
            <a:ext cx="9311449" cy="6571626"/>
            <a:chOff x="763793" y="381645"/>
            <a:chExt cx="9311449" cy="6571626"/>
          </a:xfrm>
        </p:grpSpPr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D293BF7-73CB-8EA2-88B8-A51511B100B4}"/>
                </a:ext>
              </a:extLst>
            </p:cNvPr>
            <p:cNvSpPr/>
            <p:nvPr/>
          </p:nvSpPr>
          <p:spPr>
            <a:xfrm>
              <a:off x="5326138" y="685232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6A298DB-CA82-B603-E3CC-EE3440C149ED}"/>
                </a:ext>
              </a:extLst>
            </p:cNvPr>
            <p:cNvSpPr/>
            <p:nvPr/>
          </p:nvSpPr>
          <p:spPr>
            <a:xfrm>
              <a:off x="5895674" y="680319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E168A5C-7D8E-93A9-1E3F-7D5717638CC3}"/>
                </a:ext>
              </a:extLst>
            </p:cNvPr>
            <p:cNvSpPr/>
            <p:nvPr/>
          </p:nvSpPr>
          <p:spPr>
            <a:xfrm>
              <a:off x="5895674" y="675405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7768053-B190-96C0-7FF1-CC56F0AA924C}"/>
                </a:ext>
              </a:extLst>
            </p:cNvPr>
            <p:cNvSpPr/>
            <p:nvPr/>
          </p:nvSpPr>
          <p:spPr>
            <a:xfrm>
              <a:off x="4756395" y="6704926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4847BDF-651E-15A3-D8D1-9577D9713351}"/>
                </a:ext>
              </a:extLst>
            </p:cNvPr>
            <p:cNvSpPr/>
            <p:nvPr/>
          </p:nvSpPr>
          <p:spPr>
            <a:xfrm>
              <a:off x="5895674" y="665579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3634FC8-2F39-059E-64FC-DB0676D13FE9}"/>
                </a:ext>
              </a:extLst>
            </p:cNvPr>
            <p:cNvSpPr/>
            <p:nvPr/>
          </p:nvSpPr>
          <p:spPr>
            <a:xfrm>
              <a:off x="5895674" y="660666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EB98E5F-42CE-1455-7943-8253A66432F8}"/>
                </a:ext>
              </a:extLst>
            </p:cNvPr>
            <p:cNvSpPr/>
            <p:nvPr/>
          </p:nvSpPr>
          <p:spPr>
            <a:xfrm>
              <a:off x="4186859" y="6557531"/>
              <a:ext cx="2278349" cy="16268"/>
            </a:xfrm>
            <a:custGeom>
              <a:avLst/>
              <a:gdLst>
                <a:gd name="connsiteX0" fmla="*/ 794 w 2278349"/>
                <a:gd name="connsiteY0" fmla="*/ -510 h 16268"/>
                <a:gd name="connsiteX1" fmla="*/ 2279145 w 2278349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78349" h="16268">
                  <a:moveTo>
                    <a:pt x="794" y="-510"/>
                  </a:moveTo>
                  <a:lnTo>
                    <a:pt x="227914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D070EF8-F33B-757A-54FC-8A89E746F311}"/>
                </a:ext>
              </a:extLst>
            </p:cNvPr>
            <p:cNvSpPr/>
            <p:nvPr/>
          </p:nvSpPr>
          <p:spPr>
            <a:xfrm>
              <a:off x="5895674" y="650839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810EFA7-076E-7CC0-4096-4038ABE69D25}"/>
                </a:ext>
              </a:extLst>
            </p:cNvPr>
            <p:cNvSpPr/>
            <p:nvPr/>
          </p:nvSpPr>
          <p:spPr>
            <a:xfrm>
              <a:off x="5895674" y="645926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C345A70-80D0-666F-12E2-95FAC9882B34}"/>
                </a:ext>
              </a:extLst>
            </p:cNvPr>
            <p:cNvSpPr/>
            <p:nvPr/>
          </p:nvSpPr>
          <p:spPr>
            <a:xfrm>
              <a:off x="5326138" y="641013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41AF901-DE78-4A2A-8FCD-3FD31A8FA360}"/>
                </a:ext>
              </a:extLst>
            </p:cNvPr>
            <p:cNvSpPr/>
            <p:nvPr/>
          </p:nvSpPr>
          <p:spPr>
            <a:xfrm>
              <a:off x="5895674" y="636100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16F17B-30F2-521A-5A48-6F8120211205}"/>
                </a:ext>
              </a:extLst>
            </p:cNvPr>
            <p:cNvSpPr/>
            <p:nvPr/>
          </p:nvSpPr>
          <p:spPr>
            <a:xfrm>
              <a:off x="5895674" y="631187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8A6A3CA-A2BE-432A-0A7B-AB8CC033CFCB}"/>
                </a:ext>
              </a:extLst>
            </p:cNvPr>
            <p:cNvSpPr/>
            <p:nvPr/>
          </p:nvSpPr>
          <p:spPr>
            <a:xfrm>
              <a:off x="5895674" y="626274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0B763A40-1980-CAFB-F0FD-129E2EE9CA63}"/>
                </a:ext>
              </a:extLst>
            </p:cNvPr>
            <p:cNvSpPr/>
            <p:nvPr/>
          </p:nvSpPr>
          <p:spPr>
            <a:xfrm>
              <a:off x="5895674" y="621360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59186C1-87E0-B891-EF1B-C6398E2CFB3B}"/>
                </a:ext>
              </a:extLst>
            </p:cNvPr>
            <p:cNvSpPr/>
            <p:nvPr/>
          </p:nvSpPr>
          <p:spPr>
            <a:xfrm>
              <a:off x="5895674" y="616447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810D9017-5028-3D74-8E53-3E2A95FA61E3}"/>
                </a:ext>
              </a:extLst>
            </p:cNvPr>
            <p:cNvSpPr/>
            <p:nvPr/>
          </p:nvSpPr>
          <p:spPr>
            <a:xfrm>
              <a:off x="5895674" y="611534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7E2EA80-9200-A018-224F-E2A9D49D4EC7}"/>
                </a:ext>
              </a:extLst>
            </p:cNvPr>
            <p:cNvSpPr/>
            <p:nvPr/>
          </p:nvSpPr>
          <p:spPr>
            <a:xfrm>
              <a:off x="5895674" y="606621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57751F-FF89-1432-879D-9FAFC10B35FA}"/>
                </a:ext>
              </a:extLst>
            </p:cNvPr>
            <p:cNvSpPr/>
            <p:nvPr/>
          </p:nvSpPr>
          <p:spPr>
            <a:xfrm>
              <a:off x="3617324" y="6017082"/>
              <a:ext cx="2847885" cy="16268"/>
            </a:xfrm>
            <a:custGeom>
              <a:avLst/>
              <a:gdLst>
                <a:gd name="connsiteX0" fmla="*/ 794 w 2847885"/>
                <a:gd name="connsiteY0" fmla="*/ -510 h 16268"/>
                <a:gd name="connsiteX1" fmla="*/ 2848680 w 284788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47885" h="16268">
                  <a:moveTo>
                    <a:pt x="794" y="-510"/>
                  </a:moveTo>
                  <a:lnTo>
                    <a:pt x="284868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FD721B69-8A3A-07AC-7ADE-71A61C1377C9}"/>
                </a:ext>
              </a:extLst>
            </p:cNvPr>
            <p:cNvSpPr/>
            <p:nvPr/>
          </p:nvSpPr>
          <p:spPr>
            <a:xfrm>
              <a:off x="5895674" y="596795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0F30E646-CA5B-79BA-AF1D-17952C8BFF95}"/>
                </a:ext>
              </a:extLst>
            </p:cNvPr>
            <p:cNvSpPr/>
            <p:nvPr/>
          </p:nvSpPr>
          <p:spPr>
            <a:xfrm>
              <a:off x="5895674" y="591881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46AA258-B871-70D4-1EAE-3A3399194919}"/>
                </a:ext>
              </a:extLst>
            </p:cNvPr>
            <p:cNvSpPr/>
            <p:nvPr/>
          </p:nvSpPr>
          <p:spPr>
            <a:xfrm>
              <a:off x="5895674" y="586968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9902FB6-0EC2-9D84-9E0A-7CE12AA50A63}"/>
                </a:ext>
              </a:extLst>
            </p:cNvPr>
            <p:cNvSpPr/>
            <p:nvPr/>
          </p:nvSpPr>
          <p:spPr>
            <a:xfrm>
              <a:off x="5895674" y="582055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003EA7-1980-217B-FCE1-C87E2A850F56}"/>
                </a:ext>
              </a:extLst>
            </p:cNvPr>
            <p:cNvSpPr/>
            <p:nvPr/>
          </p:nvSpPr>
          <p:spPr>
            <a:xfrm>
              <a:off x="5895674" y="577142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661ADA-337E-3783-49A2-0C75EB5950A6}"/>
                </a:ext>
              </a:extLst>
            </p:cNvPr>
            <p:cNvSpPr/>
            <p:nvPr/>
          </p:nvSpPr>
          <p:spPr>
            <a:xfrm>
              <a:off x="5895674" y="572229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5F8EB2B-8E5F-31CD-D673-84BC5FBD3175}"/>
                </a:ext>
              </a:extLst>
            </p:cNvPr>
            <p:cNvSpPr/>
            <p:nvPr/>
          </p:nvSpPr>
          <p:spPr>
            <a:xfrm>
              <a:off x="5895674" y="567316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BF2635D-FF22-17B4-1BA2-862D01DC88C2}"/>
                </a:ext>
              </a:extLst>
            </p:cNvPr>
            <p:cNvSpPr/>
            <p:nvPr/>
          </p:nvSpPr>
          <p:spPr>
            <a:xfrm>
              <a:off x="5895674" y="562402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DBA89089-1949-6321-E544-3175F5465209}"/>
                </a:ext>
              </a:extLst>
            </p:cNvPr>
            <p:cNvSpPr/>
            <p:nvPr/>
          </p:nvSpPr>
          <p:spPr>
            <a:xfrm>
              <a:off x="5895674" y="557489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7B73F7D3-FFF8-79A4-24F1-7FB67BAE899B}"/>
                </a:ext>
              </a:extLst>
            </p:cNvPr>
            <p:cNvSpPr/>
            <p:nvPr/>
          </p:nvSpPr>
          <p:spPr>
            <a:xfrm>
              <a:off x="5895674" y="552576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2770DF5-21BC-911C-17E6-4952B09A797F}"/>
                </a:ext>
              </a:extLst>
            </p:cNvPr>
            <p:cNvSpPr/>
            <p:nvPr/>
          </p:nvSpPr>
          <p:spPr>
            <a:xfrm>
              <a:off x="5895674" y="547663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7CC1362-6EFD-EF3E-6AF1-85D1C65EE3F4}"/>
                </a:ext>
              </a:extLst>
            </p:cNvPr>
            <p:cNvSpPr/>
            <p:nvPr/>
          </p:nvSpPr>
          <p:spPr>
            <a:xfrm>
              <a:off x="5895674" y="542750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35305DE-7507-EE34-F571-996190222721}"/>
                </a:ext>
              </a:extLst>
            </p:cNvPr>
            <p:cNvSpPr/>
            <p:nvPr/>
          </p:nvSpPr>
          <p:spPr>
            <a:xfrm>
              <a:off x="5895674" y="537837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F54F1DDE-9F00-0D52-EE96-D823259FE605}"/>
                </a:ext>
              </a:extLst>
            </p:cNvPr>
            <p:cNvSpPr/>
            <p:nvPr/>
          </p:nvSpPr>
          <p:spPr>
            <a:xfrm>
              <a:off x="4186859" y="5329238"/>
              <a:ext cx="2278349" cy="16268"/>
            </a:xfrm>
            <a:custGeom>
              <a:avLst/>
              <a:gdLst>
                <a:gd name="connsiteX0" fmla="*/ 794 w 2278349"/>
                <a:gd name="connsiteY0" fmla="*/ -510 h 16268"/>
                <a:gd name="connsiteX1" fmla="*/ 2279145 w 2278349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78349" h="16268">
                  <a:moveTo>
                    <a:pt x="794" y="-510"/>
                  </a:moveTo>
                  <a:lnTo>
                    <a:pt x="227914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5C0BB0B-3757-3538-2D05-E56885B129B6}"/>
                </a:ext>
              </a:extLst>
            </p:cNvPr>
            <p:cNvSpPr/>
            <p:nvPr/>
          </p:nvSpPr>
          <p:spPr>
            <a:xfrm>
              <a:off x="5895674" y="528010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EFC52FB-D162-BB2B-D9A0-12CDACF665F4}"/>
                </a:ext>
              </a:extLst>
            </p:cNvPr>
            <p:cNvSpPr/>
            <p:nvPr/>
          </p:nvSpPr>
          <p:spPr>
            <a:xfrm>
              <a:off x="5895674" y="523097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43265FA-11B2-D96E-1A1D-A3755F6EB316}"/>
                </a:ext>
              </a:extLst>
            </p:cNvPr>
            <p:cNvSpPr/>
            <p:nvPr/>
          </p:nvSpPr>
          <p:spPr>
            <a:xfrm>
              <a:off x="5326138" y="5181843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1C2E665-5E4C-1BF9-DB70-F69C39E6D81B}"/>
                </a:ext>
              </a:extLst>
            </p:cNvPr>
            <p:cNvSpPr/>
            <p:nvPr/>
          </p:nvSpPr>
          <p:spPr>
            <a:xfrm>
              <a:off x="5326138" y="513271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10E1656-3D15-925D-7D64-8594E5CA9F49}"/>
                </a:ext>
              </a:extLst>
            </p:cNvPr>
            <p:cNvSpPr/>
            <p:nvPr/>
          </p:nvSpPr>
          <p:spPr>
            <a:xfrm>
              <a:off x="5326138" y="5083580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07AE8AFB-DEA6-1ADC-186F-672AFC438E12}"/>
                </a:ext>
              </a:extLst>
            </p:cNvPr>
            <p:cNvSpPr/>
            <p:nvPr/>
          </p:nvSpPr>
          <p:spPr>
            <a:xfrm>
              <a:off x="5326138" y="5034448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800A8A8-49B3-3025-50C3-B542F82AC689}"/>
                </a:ext>
              </a:extLst>
            </p:cNvPr>
            <p:cNvSpPr/>
            <p:nvPr/>
          </p:nvSpPr>
          <p:spPr>
            <a:xfrm>
              <a:off x="5326138" y="498531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BF5E781B-F470-6420-4111-3F42CCDC3F8A}"/>
                </a:ext>
              </a:extLst>
            </p:cNvPr>
            <p:cNvSpPr/>
            <p:nvPr/>
          </p:nvSpPr>
          <p:spPr>
            <a:xfrm>
              <a:off x="5326138" y="4936184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12ED296-5654-AA82-6047-E6400243EF6E}"/>
                </a:ext>
              </a:extLst>
            </p:cNvPr>
            <p:cNvSpPr/>
            <p:nvPr/>
          </p:nvSpPr>
          <p:spPr>
            <a:xfrm>
              <a:off x="5895674" y="488705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855DC11E-2F92-92DB-7ADE-66143045C1C1}"/>
                </a:ext>
              </a:extLst>
            </p:cNvPr>
            <p:cNvSpPr/>
            <p:nvPr/>
          </p:nvSpPr>
          <p:spPr>
            <a:xfrm>
              <a:off x="5895674" y="483792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CC89FD2-C0A7-E1A8-2A89-6E1B242932D7}"/>
                </a:ext>
              </a:extLst>
            </p:cNvPr>
            <p:cNvSpPr/>
            <p:nvPr/>
          </p:nvSpPr>
          <p:spPr>
            <a:xfrm>
              <a:off x="5895674" y="478878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B98464A-D6D4-DBDE-F08A-9D6E73F3EC9A}"/>
                </a:ext>
              </a:extLst>
            </p:cNvPr>
            <p:cNvSpPr/>
            <p:nvPr/>
          </p:nvSpPr>
          <p:spPr>
            <a:xfrm>
              <a:off x="5895674" y="473965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80E3C28-D4B1-C7CA-324B-846A14470943}"/>
                </a:ext>
              </a:extLst>
            </p:cNvPr>
            <p:cNvSpPr/>
            <p:nvPr/>
          </p:nvSpPr>
          <p:spPr>
            <a:xfrm>
              <a:off x="5895674" y="469052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B6AE3D4B-26B6-472F-2170-AC093B3C98ED}"/>
                </a:ext>
              </a:extLst>
            </p:cNvPr>
            <p:cNvSpPr/>
            <p:nvPr/>
          </p:nvSpPr>
          <p:spPr>
            <a:xfrm>
              <a:off x="5895674" y="464139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0CA5637E-479F-6CEE-87AC-7AFFFCB7B91B}"/>
                </a:ext>
              </a:extLst>
            </p:cNvPr>
            <p:cNvSpPr/>
            <p:nvPr/>
          </p:nvSpPr>
          <p:spPr>
            <a:xfrm>
              <a:off x="5895674" y="459226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BD113588-AA27-6BAE-2EF7-6A94E7979652}"/>
                </a:ext>
              </a:extLst>
            </p:cNvPr>
            <p:cNvSpPr/>
            <p:nvPr/>
          </p:nvSpPr>
          <p:spPr>
            <a:xfrm>
              <a:off x="5895674" y="454313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BDEE993-7BB6-F917-089B-3C830002C195}"/>
                </a:ext>
              </a:extLst>
            </p:cNvPr>
            <p:cNvSpPr/>
            <p:nvPr/>
          </p:nvSpPr>
          <p:spPr>
            <a:xfrm>
              <a:off x="5895674" y="449399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AFD9785-8089-0540-16D4-AD9EBF85F13B}"/>
                </a:ext>
              </a:extLst>
            </p:cNvPr>
            <p:cNvSpPr/>
            <p:nvPr/>
          </p:nvSpPr>
          <p:spPr>
            <a:xfrm>
              <a:off x="5895674" y="444486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047D349-93EA-ACCA-DC9F-ED48877095A7}"/>
                </a:ext>
              </a:extLst>
            </p:cNvPr>
            <p:cNvSpPr/>
            <p:nvPr/>
          </p:nvSpPr>
          <p:spPr>
            <a:xfrm>
              <a:off x="5895674" y="439573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DAD98730-7BCE-76C5-26ED-77A3AA10881E}"/>
                </a:ext>
              </a:extLst>
            </p:cNvPr>
            <p:cNvSpPr/>
            <p:nvPr/>
          </p:nvSpPr>
          <p:spPr>
            <a:xfrm>
              <a:off x="5895674" y="434660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6299EB79-F642-2B79-4B82-EBF52944968C}"/>
                </a:ext>
              </a:extLst>
            </p:cNvPr>
            <p:cNvSpPr/>
            <p:nvPr/>
          </p:nvSpPr>
          <p:spPr>
            <a:xfrm>
              <a:off x="5895674" y="429747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C5F8D44-F61F-B713-0E99-DFCF61331BBD}"/>
                </a:ext>
              </a:extLst>
            </p:cNvPr>
            <p:cNvSpPr/>
            <p:nvPr/>
          </p:nvSpPr>
          <p:spPr>
            <a:xfrm>
              <a:off x="5895674" y="424834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1787888-7CBD-F860-0D0A-8DF3DC3F94B9}"/>
                </a:ext>
              </a:extLst>
            </p:cNvPr>
            <p:cNvSpPr/>
            <p:nvPr/>
          </p:nvSpPr>
          <p:spPr>
            <a:xfrm>
              <a:off x="5895674" y="419920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CC258C6-C3F8-7664-B1AF-677F4D2D38B9}"/>
                </a:ext>
              </a:extLst>
            </p:cNvPr>
            <p:cNvSpPr/>
            <p:nvPr/>
          </p:nvSpPr>
          <p:spPr>
            <a:xfrm>
              <a:off x="5326138" y="4150240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E0D5D99-BEA5-711D-120F-F9C07375C1A1}"/>
                </a:ext>
              </a:extLst>
            </p:cNvPr>
            <p:cNvSpPr/>
            <p:nvPr/>
          </p:nvSpPr>
          <p:spPr>
            <a:xfrm>
              <a:off x="5326138" y="4101108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8579C3B-9C62-964B-23DB-8E49761E45F3}"/>
                </a:ext>
              </a:extLst>
            </p:cNvPr>
            <p:cNvSpPr/>
            <p:nvPr/>
          </p:nvSpPr>
          <p:spPr>
            <a:xfrm>
              <a:off x="5326138" y="405197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19675551-BA42-9575-A8B7-D7E47CC38A70}"/>
                </a:ext>
              </a:extLst>
            </p:cNvPr>
            <p:cNvSpPr/>
            <p:nvPr/>
          </p:nvSpPr>
          <p:spPr>
            <a:xfrm>
              <a:off x="5895674" y="400284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53F09E9F-CE1E-E8EA-0625-9201A35DDC08}"/>
                </a:ext>
              </a:extLst>
            </p:cNvPr>
            <p:cNvSpPr/>
            <p:nvPr/>
          </p:nvSpPr>
          <p:spPr>
            <a:xfrm>
              <a:off x="5895674" y="395371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9885D0E-5982-51D9-4BDD-C5898D33CFCD}"/>
                </a:ext>
              </a:extLst>
            </p:cNvPr>
            <p:cNvSpPr/>
            <p:nvPr/>
          </p:nvSpPr>
          <p:spPr>
            <a:xfrm>
              <a:off x="5326138" y="390458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B213F02-CD04-09CC-590A-D2EF3E77BD3B}"/>
                </a:ext>
              </a:extLst>
            </p:cNvPr>
            <p:cNvSpPr/>
            <p:nvPr/>
          </p:nvSpPr>
          <p:spPr>
            <a:xfrm>
              <a:off x="5326138" y="3855449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CF77EE6-A723-C7B8-971E-E56EC40F1B6A}"/>
                </a:ext>
              </a:extLst>
            </p:cNvPr>
            <p:cNvSpPr/>
            <p:nvPr/>
          </p:nvSpPr>
          <p:spPr>
            <a:xfrm>
              <a:off x="5895674" y="380631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352984E-6307-A70D-13C5-66B6A4F32D92}"/>
                </a:ext>
              </a:extLst>
            </p:cNvPr>
            <p:cNvSpPr/>
            <p:nvPr/>
          </p:nvSpPr>
          <p:spPr>
            <a:xfrm>
              <a:off x="5895674" y="375718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A01A8C12-813B-8C9E-DE39-E4FA56BB1C39}"/>
                </a:ext>
              </a:extLst>
            </p:cNvPr>
            <p:cNvSpPr/>
            <p:nvPr/>
          </p:nvSpPr>
          <p:spPr>
            <a:xfrm>
              <a:off x="5895674" y="370805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1CCE1D1A-5D53-A796-B999-AB5575601F16}"/>
                </a:ext>
              </a:extLst>
            </p:cNvPr>
            <p:cNvSpPr/>
            <p:nvPr/>
          </p:nvSpPr>
          <p:spPr>
            <a:xfrm>
              <a:off x="5895674" y="365892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1B1737C2-E10A-A999-FEAA-C08B7B45325C}"/>
                </a:ext>
              </a:extLst>
            </p:cNvPr>
            <p:cNvSpPr/>
            <p:nvPr/>
          </p:nvSpPr>
          <p:spPr>
            <a:xfrm>
              <a:off x="5326138" y="360979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FC5F54A-D37C-8CD9-14F5-0AA9F0A2FBCF}"/>
                </a:ext>
              </a:extLst>
            </p:cNvPr>
            <p:cNvSpPr/>
            <p:nvPr/>
          </p:nvSpPr>
          <p:spPr>
            <a:xfrm>
              <a:off x="5326138" y="3560659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66CCE720-D3CB-FF6D-0B7F-CE5DB8098643}"/>
                </a:ext>
              </a:extLst>
            </p:cNvPr>
            <p:cNvSpPr/>
            <p:nvPr/>
          </p:nvSpPr>
          <p:spPr>
            <a:xfrm>
              <a:off x="5895674" y="351152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D41E612-F877-4948-AD35-3D36839CAF86}"/>
                </a:ext>
              </a:extLst>
            </p:cNvPr>
            <p:cNvSpPr/>
            <p:nvPr/>
          </p:nvSpPr>
          <p:spPr>
            <a:xfrm>
              <a:off x="5895674" y="346239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6BD14F29-83E2-0B4E-61FE-957B47C27C16}"/>
                </a:ext>
              </a:extLst>
            </p:cNvPr>
            <p:cNvSpPr/>
            <p:nvPr/>
          </p:nvSpPr>
          <p:spPr>
            <a:xfrm>
              <a:off x="5895674" y="341326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29842B5-7926-44A1-0C99-F0EA21DAACAD}"/>
                </a:ext>
              </a:extLst>
            </p:cNvPr>
            <p:cNvSpPr/>
            <p:nvPr/>
          </p:nvSpPr>
          <p:spPr>
            <a:xfrm>
              <a:off x="5895674" y="336413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0EF6709-DAEF-F215-4BE3-1729E48B4143}"/>
                </a:ext>
              </a:extLst>
            </p:cNvPr>
            <p:cNvSpPr/>
            <p:nvPr/>
          </p:nvSpPr>
          <p:spPr>
            <a:xfrm>
              <a:off x="5895674" y="331500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C4039A59-CE99-B67B-514D-7DD5F241F14E}"/>
                </a:ext>
              </a:extLst>
            </p:cNvPr>
            <p:cNvSpPr/>
            <p:nvPr/>
          </p:nvSpPr>
          <p:spPr>
            <a:xfrm>
              <a:off x="5895674" y="326586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7E4D9CA-7779-0BEB-D7AC-9B3DC3074F0E}"/>
                </a:ext>
              </a:extLst>
            </p:cNvPr>
            <p:cNvSpPr/>
            <p:nvPr/>
          </p:nvSpPr>
          <p:spPr>
            <a:xfrm>
              <a:off x="5895674" y="321673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5FAC2E1-ABFE-419F-54FC-B24156921033}"/>
                </a:ext>
              </a:extLst>
            </p:cNvPr>
            <p:cNvSpPr/>
            <p:nvPr/>
          </p:nvSpPr>
          <p:spPr>
            <a:xfrm>
              <a:off x="5895674" y="316760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F452162-CCCB-B456-7D2A-C79DC23C3358}"/>
                </a:ext>
              </a:extLst>
            </p:cNvPr>
            <p:cNvSpPr/>
            <p:nvPr/>
          </p:nvSpPr>
          <p:spPr>
            <a:xfrm>
              <a:off x="5326138" y="3118474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24E21B4-3646-9EA5-64AD-00DF3BFE5CB7}"/>
                </a:ext>
              </a:extLst>
            </p:cNvPr>
            <p:cNvSpPr/>
            <p:nvPr/>
          </p:nvSpPr>
          <p:spPr>
            <a:xfrm>
              <a:off x="5895674" y="306934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A3D947C0-5907-BB7C-65A6-7CD89DB36509}"/>
                </a:ext>
              </a:extLst>
            </p:cNvPr>
            <p:cNvSpPr/>
            <p:nvPr/>
          </p:nvSpPr>
          <p:spPr>
            <a:xfrm>
              <a:off x="5895674" y="302021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B72264C-362C-6C28-7CF6-1B52E77191AA}"/>
                </a:ext>
              </a:extLst>
            </p:cNvPr>
            <p:cNvSpPr/>
            <p:nvPr/>
          </p:nvSpPr>
          <p:spPr>
            <a:xfrm>
              <a:off x="5326138" y="2971078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732518BA-3C7E-C2A3-7AE9-47B2C5BE6036}"/>
                </a:ext>
              </a:extLst>
            </p:cNvPr>
            <p:cNvSpPr/>
            <p:nvPr/>
          </p:nvSpPr>
          <p:spPr>
            <a:xfrm>
              <a:off x="5326138" y="2921947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8599D4B-C9D2-F547-7C87-25688689097C}"/>
                </a:ext>
              </a:extLst>
            </p:cNvPr>
            <p:cNvSpPr/>
            <p:nvPr/>
          </p:nvSpPr>
          <p:spPr>
            <a:xfrm>
              <a:off x="5326138" y="2872815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30297F91-0695-0FE1-E083-EDB7C64B702F}"/>
                </a:ext>
              </a:extLst>
            </p:cNvPr>
            <p:cNvSpPr/>
            <p:nvPr/>
          </p:nvSpPr>
          <p:spPr>
            <a:xfrm>
              <a:off x="5326138" y="2823683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B248DFB-7288-5A36-3DCE-18951BB35AF7}"/>
                </a:ext>
              </a:extLst>
            </p:cNvPr>
            <p:cNvSpPr/>
            <p:nvPr/>
          </p:nvSpPr>
          <p:spPr>
            <a:xfrm>
              <a:off x="5895674" y="277455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8D120B3-6A69-6D89-75CC-98C6597BB089}"/>
                </a:ext>
              </a:extLst>
            </p:cNvPr>
            <p:cNvSpPr/>
            <p:nvPr/>
          </p:nvSpPr>
          <p:spPr>
            <a:xfrm>
              <a:off x="5895674" y="272542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5CC7466-8FFE-7E39-5A74-FA1CC710BA90}"/>
                </a:ext>
              </a:extLst>
            </p:cNvPr>
            <p:cNvSpPr/>
            <p:nvPr/>
          </p:nvSpPr>
          <p:spPr>
            <a:xfrm>
              <a:off x="5895674" y="267628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18335B0-6796-CFA5-0224-504333854F6A}"/>
                </a:ext>
              </a:extLst>
            </p:cNvPr>
            <p:cNvSpPr/>
            <p:nvPr/>
          </p:nvSpPr>
          <p:spPr>
            <a:xfrm>
              <a:off x="5895674" y="262715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4DF8EFA-A615-7577-16B4-C5FC2C187584}"/>
                </a:ext>
              </a:extLst>
            </p:cNvPr>
            <p:cNvSpPr/>
            <p:nvPr/>
          </p:nvSpPr>
          <p:spPr>
            <a:xfrm>
              <a:off x="5895674" y="257802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BC46FFE-1B51-577F-AD5C-675D0C1ADB14}"/>
                </a:ext>
              </a:extLst>
            </p:cNvPr>
            <p:cNvSpPr/>
            <p:nvPr/>
          </p:nvSpPr>
          <p:spPr>
            <a:xfrm>
              <a:off x="5895674" y="252889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71234C38-9AE1-03B1-E2A9-31DF545B7F4D}"/>
                </a:ext>
              </a:extLst>
            </p:cNvPr>
            <p:cNvSpPr/>
            <p:nvPr/>
          </p:nvSpPr>
          <p:spPr>
            <a:xfrm>
              <a:off x="5895674" y="247976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0E3E668B-CD02-BA61-6536-2256B1A8A042}"/>
                </a:ext>
              </a:extLst>
            </p:cNvPr>
            <p:cNvSpPr/>
            <p:nvPr/>
          </p:nvSpPr>
          <p:spPr>
            <a:xfrm>
              <a:off x="5895674" y="243063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C0C6DB0-B0B7-2AB2-A472-0782300DE49F}"/>
                </a:ext>
              </a:extLst>
            </p:cNvPr>
            <p:cNvSpPr/>
            <p:nvPr/>
          </p:nvSpPr>
          <p:spPr>
            <a:xfrm>
              <a:off x="5895674" y="238149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90E52814-4488-2D47-9FF8-623C4FD001BC}"/>
                </a:ext>
              </a:extLst>
            </p:cNvPr>
            <p:cNvSpPr/>
            <p:nvPr/>
          </p:nvSpPr>
          <p:spPr>
            <a:xfrm>
              <a:off x="5895674" y="233236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4DD8E08-FBF5-CF3F-6F2E-5AF58C41C241}"/>
                </a:ext>
              </a:extLst>
            </p:cNvPr>
            <p:cNvSpPr/>
            <p:nvPr/>
          </p:nvSpPr>
          <p:spPr>
            <a:xfrm>
              <a:off x="5895674" y="228323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9268FD0-0CFC-6A00-6F68-0B9D0DC80A2A}"/>
                </a:ext>
              </a:extLst>
            </p:cNvPr>
            <p:cNvSpPr/>
            <p:nvPr/>
          </p:nvSpPr>
          <p:spPr>
            <a:xfrm>
              <a:off x="5895674" y="223410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F49B2223-0573-E938-CDA9-27C224E88F33}"/>
                </a:ext>
              </a:extLst>
            </p:cNvPr>
            <p:cNvSpPr/>
            <p:nvPr/>
          </p:nvSpPr>
          <p:spPr>
            <a:xfrm>
              <a:off x="5895674" y="218497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7BABD4-D0B1-2F93-5CD7-A6C74755AFF3}"/>
                </a:ext>
              </a:extLst>
            </p:cNvPr>
            <p:cNvSpPr/>
            <p:nvPr/>
          </p:nvSpPr>
          <p:spPr>
            <a:xfrm>
              <a:off x="5895674" y="213583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78AB3E8-D16B-CD5D-D633-4E8030F2D218}"/>
                </a:ext>
              </a:extLst>
            </p:cNvPr>
            <p:cNvSpPr/>
            <p:nvPr/>
          </p:nvSpPr>
          <p:spPr>
            <a:xfrm>
              <a:off x="5326138" y="2086708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E7B5F88-AB57-1A90-BD7D-1102B7CB7389}"/>
                </a:ext>
              </a:extLst>
            </p:cNvPr>
            <p:cNvSpPr/>
            <p:nvPr/>
          </p:nvSpPr>
          <p:spPr>
            <a:xfrm>
              <a:off x="5326138" y="203757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B786343A-CBD5-3C7A-0698-20E8D941C3D4}"/>
                </a:ext>
              </a:extLst>
            </p:cNvPr>
            <p:cNvSpPr/>
            <p:nvPr/>
          </p:nvSpPr>
          <p:spPr>
            <a:xfrm>
              <a:off x="5326138" y="1988444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2D5A5B-0133-44E5-969B-93CE8A5DF06D}"/>
                </a:ext>
              </a:extLst>
            </p:cNvPr>
            <p:cNvSpPr/>
            <p:nvPr/>
          </p:nvSpPr>
          <p:spPr>
            <a:xfrm>
              <a:off x="5326138" y="1939312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A3694D7-33AF-C021-FBBA-A312674914B0}"/>
                </a:ext>
              </a:extLst>
            </p:cNvPr>
            <p:cNvSpPr/>
            <p:nvPr/>
          </p:nvSpPr>
          <p:spPr>
            <a:xfrm>
              <a:off x="5326138" y="189018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DB1A703-E88C-B9BD-2C2D-94BF673428FA}"/>
                </a:ext>
              </a:extLst>
            </p:cNvPr>
            <p:cNvSpPr/>
            <p:nvPr/>
          </p:nvSpPr>
          <p:spPr>
            <a:xfrm>
              <a:off x="5326138" y="1841049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E9F55DC7-84B1-C00C-5519-113F2B39F181}"/>
                </a:ext>
              </a:extLst>
            </p:cNvPr>
            <p:cNvSpPr/>
            <p:nvPr/>
          </p:nvSpPr>
          <p:spPr>
            <a:xfrm>
              <a:off x="5326138" y="1791917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F392194-F9F9-7BAE-334A-D6F29224D9C2}"/>
                </a:ext>
              </a:extLst>
            </p:cNvPr>
            <p:cNvSpPr/>
            <p:nvPr/>
          </p:nvSpPr>
          <p:spPr>
            <a:xfrm>
              <a:off x="5326138" y="174278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A48FA6A-BF1D-BD00-A810-245F6E746561}"/>
                </a:ext>
              </a:extLst>
            </p:cNvPr>
            <p:cNvSpPr/>
            <p:nvPr/>
          </p:nvSpPr>
          <p:spPr>
            <a:xfrm>
              <a:off x="5326138" y="1693654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A093554D-A1BF-0FE9-69EA-B3023A733EFF}"/>
                </a:ext>
              </a:extLst>
            </p:cNvPr>
            <p:cNvSpPr/>
            <p:nvPr/>
          </p:nvSpPr>
          <p:spPr>
            <a:xfrm>
              <a:off x="5326138" y="1644522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E4786DD9-344B-C37E-F5F8-DB27D712969A}"/>
                </a:ext>
              </a:extLst>
            </p:cNvPr>
            <p:cNvSpPr/>
            <p:nvPr/>
          </p:nvSpPr>
          <p:spPr>
            <a:xfrm>
              <a:off x="5326138" y="1595390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B2CB388-3A31-AB9A-65BB-5E7553939BD5}"/>
                </a:ext>
              </a:extLst>
            </p:cNvPr>
            <p:cNvSpPr/>
            <p:nvPr/>
          </p:nvSpPr>
          <p:spPr>
            <a:xfrm>
              <a:off x="5326138" y="1546259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E9E23C6-69D5-C895-A8DD-AEB935AA4769}"/>
                </a:ext>
              </a:extLst>
            </p:cNvPr>
            <p:cNvSpPr/>
            <p:nvPr/>
          </p:nvSpPr>
          <p:spPr>
            <a:xfrm>
              <a:off x="5326138" y="1497127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EEAECD29-0AB2-FFEB-5088-15AE823DF79E}"/>
                </a:ext>
              </a:extLst>
            </p:cNvPr>
            <p:cNvSpPr/>
            <p:nvPr/>
          </p:nvSpPr>
          <p:spPr>
            <a:xfrm>
              <a:off x="5895674" y="144799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F12F3BF-7055-6AFE-F14B-1EAC0E104F25}"/>
                </a:ext>
              </a:extLst>
            </p:cNvPr>
            <p:cNvSpPr/>
            <p:nvPr/>
          </p:nvSpPr>
          <p:spPr>
            <a:xfrm>
              <a:off x="5895674" y="139886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97DB002-3AD9-3FAD-0C58-20B538305313}"/>
                </a:ext>
              </a:extLst>
            </p:cNvPr>
            <p:cNvSpPr/>
            <p:nvPr/>
          </p:nvSpPr>
          <p:spPr>
            <a:xfrm>
              <a:off x="5895674" y="134973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973955-FBFB-F818-6AAF-8F70EDDAFF90}"/>
                </a:ext>
              </a:extLst>
            </p:cNvPr>
            <p:cNvSpPr/>
            <p:nvPr/>
          </p:nvSpPr>
          <p:spPr>
            <a:xfrm>
              <a:off x="5895674" y="130060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EB912D9-2EE1-5AFA-B365-55856C5F2C68}"/>
                </a:ext>
              </a:extLst>
            </p:cNvPr>
            <p:cNvSpPr/>
            <p:nvPr/>
          </p:nvSpPr>
          <p:spPr>
            <a:xfrm>
              <a:off x="5895674" y="125146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FD36365-01D9-D268-8283-1816F118ECA5}"/>
                </a:ext>
              </a:extLst>
            </p:cNvPr>
            <p:cNvSpPr/>
            <p:nvPr/>
          </p:nvSpPr>
          <p:spPr>
            <a:xfrm>
              <a:off x="5895674" y="120233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CAB42EE-9093-FC8E-B8FE-79BBE60C04AF}"/>
                </a:ext>
              </a:extLst>
            </p:cNvPr>
            <p:cNvSpPr/>
            <p:nvPr/>
          </p:nvSpPr>
          <p:spPr>
            <a:xfrm>
              <a:off x="5895674" y="115320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CC9FC87-D2C4-4BF0-BC31-4E1A30E3401F}"/>
                </a:ext>
              </a:extLst>
            </p:cNvPr>
            <p:cNvSpPr/>
            <p:nvPr/>
          </p:nvSpPr>
          <p:spPr>
            <a:xfrm>
              <a:off x="5895674" y="110407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914D5E61-1479-1117-4EA3-F2C5F0DFB02B}"/>
                </a:ext>
              </a:extLst>
            </p:cNvPr>
            <p:cNvSpPr/>
            <p:nvPr/>
          </p:nvSpPr>
          <p:spPr>
            <a:xfrm>
              <a:off x="4186859" y="1054942"/>
              <a:ext cx="2278349" cy="16268"/>
            </a:xfrm>
            <a:custGeom>
              <a:avLst/>
              <a:gdLst>
                <a:gd name="connsiteX0" fmla="*/ 794 w 2278349"/>
                <a:gd name="connsiteY0" fmla="*/ -510 h 16268"/>
                <a:gd name="connsiteX1" fmla="*/ 2279145 w 2278349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78349" h="16268">
                  <a:moveTo>
                    <a:pt x="794" y="-510"/>
                  </a:moveTo>
                  <a:lnTo>
                    <a:pt x="227914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F15C19-3541-B964-6B5C-4992152F7195}"/>
                </a:ext>
              </a:extLst>
            </p:cNvPr>
            <p:cNvSpPr/>
            <p:nvPr/>
          </p:nvSpPr>
          <p:spPr>
            <a:xfrm>
              <a:off x="4756395" y="1005810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E7481AC0-4967-03A3-0AFF-E45407310AD6}"/>
                </a:ext>
              </a:extLst>
            </p:cNvPr>
            <p:cNvSpPr/>
            <p:nvPr/>
          </p:nvSpPr>
          <p:spPr>
            <a:xfrm>
              <a:off x="4756395" y="956678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349519D-3C5D-E30D-0150-790777289F58}"/>
                </a:ext>
              </a:extLst>
            </p:cNvPr>
            <p:cNvSpPr/>
            <p:nvPr/>
          </p:nvSpPr>
          <p:spPr>
            <a:xfrm>
              <a:off x="4756395" y="907546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AFF5B344-09BF-9EA3-4F29-48DE09D289A9}"/>
                </a:ext>
              </a:extLst>
            </p:cNvPr>
            <p:cNvSpPr/>
            <p:nvPr/>
          </p:nvSpPr>
          <p:spPr>
            <a:xfrm>
              <a:off x="4756395" y="858415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2687E837-51C8-2B9F-AD6C-2824FBE7ED13}"/>
                </a:ext>
              </a:extLst>
            </p:cNvPr>
            <p:cNvSpPr/>
            <p:nvPr/>
          </p:nvSpPr>
          <p:spPr>
            <a:xfrm>
              <a:off x="4756395" y="809283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6E9BA9A-CBC0-B872-D56C-6BACC2D35E98}"/>
                </a:ext>
              </a:extLst>
            </p:cNvPr>
            <p:cNvSpPr/>
            <p:nvPr/>
          </p:nvSpPr>
          <p:spPr>
            <a:xfrm>
              <a:off x="5326138" y="76015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F0AB324D-43C3-AC3B-1DA3-8793BB5F3B27}"/>
                </a:ext>
              </a:extLst>
            </p:cNvPr>
            <p:cNvSpPr/>
            <p:nvPr/>
          </p:nvSpPr>
          <p:spPr>
            <a:xfrm>
              <a:off x="5895674" y="71102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BB96371-7D68-9BED-8C55-91386E850F56}"/>
                </a:ext>
              </a:extLst>
            </p:cNvPr>
            <p:cNvSpPr/>
            <p:nvPr/>
          </p:nvSpPr>
          <p:spPr>
            <a:xfrm>
              <a:off x="5895674" y="66188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BEF7D7-7AEE-6AA5-0E41-E4B03A8EF2CE}"/>
                </a:ext>
              </a:extLst>
            </p:cNvPr>
            <p:cNvSpPr/>
            <p:nvPr/>
          </p:nvSpPr>
          <p:spPr>
            <a:xfrm>
              <a:off x="5326138" y="61275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64070B1-F7CC-218B-1784-07ACCAC54974}"/>
                </a:ext>
              </a:extLst>
            </p:cNvPr>
            <p:cNvSpPr/>
            <p:nvPr/>
          </p:nvSpPr>
          <p:spPr>
            <a:xfrm>
              <a:off x="5895674" y="56362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567E1823-F7AA-E7C3-6E74-D437B0D29482}"/>
                </a:ext>
              </a:extLst>
            </p:cNvPr>
            <p:cNvSpPr/>
            <p:nvPr/>
          </p:nvSpPr>
          <p:spPr>
            <a:xfrm>
              <a:off x="5895674" y="51449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1EB10EC7-0EED-5C25-4A6E-1F7BBE14E0CA}"/>
                </a:ext>
              </a:extLst>
            </p:cNvPr>
            <p:cNvSpPr/>
            <p:nvPr/>
          </p:nvSpPr>
          <p:spPr>
            <a:xfrm>
              <a:off x="5895674" y="46536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AE388196-47C4-FAC9-DF64-C73248949FD2}"/>
                </a:ext>
              </a:extLst>
            </p:cNvPr>
            <p:cNvSpPr/>
            <p:nvPr/>
          </p:nvSpPr>
          <p:spPr>
            <a:xfrm>
              <a:off x="1338766" y="6717291"/>
              <a:ext cx="3417628" cy="16268"/>
            </a:xfrm>
            <a:custGeom>
              <a:avLst/>
              <a:gdLst>
                <a:gd name="connsiteX0" fmla="*/ 795 w 3417628"/>
                <a:gd name="connsiteY0" fmla="*/ -510 h 16268"/>
                <a:gd name="connsiteX1" fmla="*/ 3418423 w 341762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17628" h="16268">
                  <a:moveTo>
                    <a:pt x="795" y="-510"/>
                  </a:moveTo>
                  <a:lnTo>
                    <a:pt x="3418423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D0C9656-620D-849E-32E3-64D413D1B818}"/>
                </a:ext>
              </a:extLst>
            </p:cNvPr>
            <p:cNvSpPr/>
            <p:nvPr/>
          </p:nvSpPr>
          <p:spPr>
            <a:xfrm>
              <a:off x="4756395" y="6815554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88CF2882-E4E9-4B79-2A73-7C411F295E0B}"/>
                </a:ext>
              </a:extLst>
            </p:cNvPr>
            <p:cNvSpPr/>
            <p:nvPr/>
          </p:nvSpPr>
          <p:spPr>
            <a:xfrm>
              <a:off x="5326138" y="6778624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63EB2963-3FB2-A214-ABB4-4E9C3C4E39AD}"/>
                </a:ext>
              </a:extLst>
            </p:cNvPr>
            <p:cNvSpPr/>
            <p:nvPr/>
          </p:nvSpPr>
          <p:spPr>
            <a:xfrm>
              <a:off x="4756395" y="6631229"/>
              <a:ext cx="1139278" cy="16268"/>
            </a:xfrm>
            <a:custGeom>
              <a:avLst/>
              <a:gdLst>
                <a:gd name="connsiteX0" fmla="*/ 794 w 1139278"/>
                <a:gd name="connsiteY0" fmla="*/ -510 h 16268"/>
                <a:gd name="connsiteX1" fmla="*/ 1140073 w 113927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278" h="16268">
                  <a:moveTo>
                    <a:pt x="794" y="-510"/>
                  </a:moveTo>
                  <a:lnTo>
                    <a:pt x="1140073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9B1901D-E459-8CA5-7D3A-7237727B471E}"/>
                </a:ext>
              </a:extLst>
            </p:cNvPr>
            <p:cNvSpPr/>
            <p:nvPr/>
          </p:nvSpPr>
          <p:spPr>
            <a:xfrm>
              <a:off x="1338766" y="329547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486478-4347-D0DF-43B9-33D2FF910B00}"/>
                </a:ext>
              </a:extLst>
            </p:cNvPr>
            <p:cNvSpPr/>
            <p:nvPr/>
          </p:nvSpPr>
          <p:spPr>
            <a:xfrm>
              <a:off x="1908302" y="6475699"/>
              <a:ext cx="2278557" cy="16268"/>
            </a:xfrm>
            <a:custGeom>
              <a:avLst/>
              <a:gdLst>
                <a:gd name="connsiteX0" fmla="*/ 795 w 2278557"/>
                <a:gd name="connsiteY0" fmla="*/ -510 h 16268"/>
                <a:gd name="connsiteX1" fmla="*/ 2279352 w 2278557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78557" h="16268">
                  <a:moveTo>
                    <a:pt x="795" y="-510"/>
                  </a:moveTo>
                  <a:lnTo>
                    <a:pt x="2279352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FD3F8F3A-5B24-CBFB-001E-8BBDBEA87417}"/>
                </a:ext>
              </a:extLst>
            </p:cNvPr>
            <p:cNvSpPr/>
            <p:nvPr/>
          </p:nvSpPr>
          <p:spPr>
            <a:xfrm>
              <a:off x="4186859" y="6393704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5CAC38D9-DE9B-7CF4-020E-CF68206BD6DA}"/>
                </a:ext>
              </a:extLst>
            </p:cNvPr>
            <p:cNvSpPr/>
            <p:nvPr/>
          </p:nvSpPr>
          <p:spPr>
            <a:xfrm>
              <a:off x="4756395" y="6483834"/>
              <a:ext cx="1139278" cy="16268"/>
            </a:xfrm>
            <a:custGeom>
              <a:avLst/>
              <a:gdLst>
                <a:gd name="connsiteX0" fmla="*/ 794 w 1139278"/>
                <a:gd name="connsiteY0" fmla="*/ -510 h 16268"/>
                <a:gd name="connsiteX1" fmla="*/ 1140073 w 113927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278" h="16268">
                  <a:moveTo>
                    <a:pt x="794" y="-510"/>
                  </a:moveTo>
                  <a:lnTo>
                    <a:pt x="1140073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33D1500C-487B-DC9D-A61B-893AE5524A27}"/>
                </a:ext>
              </a:extLst>
            </p:cNvPr>
            <p:cNvSpPr/>
            <p:nvPr/>
          </p:nvSpPr>
          <p:spPr>
            <a:xfrm>
              <a:off x="4756395" y="6303738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AEE9D79-837F-31B4-DCA2-01CC7A880336}"/>
                </a:ext>
              </a:extLst>
            </p:cNvPr>
            <p:cNvSpPr/>
            <p:nvPr/>
          </p:nvSpPr>
          <p:spPr>
            <a:xfrm>
              <a:off x="5326138" y="6336438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B546683B-AABD-6710-453B-90159C7804D3}"/>
                </a:ext>
              </a:extLst>
            </p:cNvPr>
            <p:cNvSpPr/>
            <p:nvPr/>
          </p:nvSpPr>
          <p:spPr>
            <a:xfrm>
              <a:off x="5326138" y="6164477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B1380AB-8959-345B-6FCF-34C1CDCB02BD}"/>
                </a:ext>
              </a:extLst>
            </p:cNvPr>
            <p:cNvSpPr/>
            <p:nvPr/>
          </p:nvSpPr>
          <p:spPr>
            <a:xfrm>
              <a:off x="1908302" y="2630736"/>
              <a:ext cx="569743" cy="16268"/>
            </a:xfrm>
            <a:custGeom>
              <a:avLst/>
              <a:gdLst>
                <a:gd name="connsiteX0" fmla="*/ 795 w 569743"/>
                <a:gd name="connsiteY0" fmla="*/ -510 h 16268"/>
                <a:gd name="connsiteX1" fmla="*/ 570537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5" y="-510"/>
                  </a:moveTo>
                  <a:lnTo>
                    <a:pt x="570537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005B9DCC-AC57-D986-17E9-327E4AE5A447}"/>
                </a:ext>
              </a:extLst>
            </p:cNvPr>
            <p:cNvSpPr/>
            <p:nvPr/>
          </p:nvSpPr>
          <p:spPr>
            <a:xfrm>
              <a:off x="2478045" y="4034731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A62813DB-6C05-7EB7-DF27-26A40126B7F4}"/>
                </a:ext>
              </a:extLst>
            </p:cNvPr>
            <p:cNvSpPr/>
            <p:nvPr/>
          </p:nvSpPr>
          <p:spPr>
            <a:xfrm>
              <a:off x="3047580" y="5530808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7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7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621CAE39-01E1-7562-7156-B7311505DA4B}"/>
                </a:ext>
              </a:extLst>
            </p:cNvPr>
            <p:cNvSpPr/>
            <p:nvPr/>
          </p:nvSpPr>
          <p:spPr>
            <a:xfrm>
              <a:off x="3617324" y="5734656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C3B7AA7B-E2E4-B2BC-7689-63B8DE77AAA9}"/>
                </a:ext>
              </a:extLst>
            </p:cNvPr>
            <p:cNvSpPr/>
            <p:nvPr/>
          </p:nvSpPr>
          <p:spPr>
            <a:xfrm>
              <a:off x="5326138" y="5894253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18E3A6E9-1A33-E85E-1D75-D0F2D1ADD2C3}"/>
                </a:ext>
              </a:extLst>
            </p:cNvPr>
            <p:cNvSpPr/>
            <p:nvPr/>
          </p:nvSpPr>
          <p:spPr>
            <a:xfrm>
              <a:off x="5326138" y="5574897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011B539A-4C52-9C5D-18CB-24715B852275}"/>
                </a:ext>
              </a:extLst>
            </p:cNvPr>
            <p:cNvSpPr/>
            <p:nvPr/>
          </p:nvSpPr>
          <p:spPr>
            <a:xfrm>
              <a:off x="3617324" y="4840687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3D8BFC67-B1E4-D15D-186A-FFCBE93FBD07}"/>
                </a:ext>
              </a:extLst>
            </p:cNvPr>
            <p:cNvSpPr/>
            <p:nvPr/>
          </p:nvSpPr>
          <p:spPr>
            <a:xfrm>
              <a:off x="4186859" y="4351973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5E491CD7-0CB2-F086-2B96-B4C0F6B8085D}"/>
                </a:ext>
              </a:extLst>
            </p:cNvPr>
            <p:cNvSpPr/>
            <p:nvPr/>
          </p:nvSpPr>
          <p:spPr>
            <a:xfrm>
              <a:off x="4756395" y="5255541"/>
              <a:ext cx="1139278" cy="16268"/>
            </a:xfrm>
            <a:custGeom>
              <a:avLst/>
              <a:gdLst>
                <a:gd name="connsiteX0" fmla="*/ 794 w 1139278"/>
                <a:gd name="connsiteY0" fmla="*/ -510 h 16268"/>
                <a:gd name="connsiteX1" fmla="*/ 1140073 w 113927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278" h="16268">
                  <a:moveTo>
                    <a:pt x="794" y="-510"/>
                  </a:moveTo>
                  <a:lnTo>
                    <a:pt x="1140073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BAEF7ADC-4175-4568-E8AD-3544F94114B4}"/>
                </a:ext>
              </a:extLst>
            </p:cNvPr>
            <p:cNvSpPr/>
            <p:nvPr/>
          </p:nvSpPr>
          <p:spPr>
            <a:xfrm>
              <a:off x="4756395" y="4985316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1B6F3E3-FF80-6E33-FDE4-680650713CCD}"/>
                </a:ext>
              </a:extLst>
            </p:cNvPr>
            <p:cNvSpPr/>
            <p:nvPr/>
          </p:nvSpPr>
          <p:spPr>
            <a:xfrm>
              <a:off x="5326138" y="4543131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083B0D03-DDD6-5674-BC79-6837CE1373EF}"/>
                </a:ext>
              </a:extLst>
            </p:cNvPr>
            <p:cNvSpPr/>
            <p:nvPr/>
          </p:nvSpPr>
          <p:spPr>
            <a:xfrm>
              <a:off x="4756395" y="3882618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ADBB963-5B94-1686-E7FC-D88893312031}"/>
                </a:ext>
              </a:extLst>
            </p:cNvPr>
            <p:cNvSpPr/>
            <p:nvPr/>
          </p:nvSpPr>
          <p:spPr>
            <a:xfrm>
              <a:off x="5326138" y="3978279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9344AEA-C577-78B4-60A0-FC2C05A32DBF}"/>
                </a:ext>
              </a:extLst>
            </p:cNvPr>
            <p:cNvSpPr/>
            <p:nvPr/>
          </p:nvSpPr>
          <p:spPr>
            <a:xfrm>
              <a:off x="5326138" y="3732620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EE6FDCC2-B4E9-F145-227A-6DAB65580966}"/>
                </a:ext>
              </a:extLst>
            </p:cNvPr>
            <p:cNvSpPr/>
            <p:nvPr/>
          </p:nvSpPr>
          <p:spPr>
            <a:xfrm>
              <a:off x="4756395" y="3284252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A387BE67-B384-A194-2F20-066528896699}"/>
                </a:ext>
              </a:extLst>
            </p:cNvPr>
            <p:cNvSpPr/>
            <p:nvPr/>
          </p:nvSpPr>
          <p:spPr>
            <a:xfrm>
              <a:off x="5326138" y="3486961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3675459E-6CE0-B2AB-AB3A-AC53419B46B5}"/>
                </a:ext>
              </a:extLst>
            </p:cNvPr>
            <p:cNvSpPr/>
            <p:nvPr/>
          </p:nvSpPr>
          <p:spPr>
            <a:xfrm>
              <a:off x="5326138" y="3339566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1687F18E-D059-C25B-A39D-C4F684077371}"/>
                </a:ext>
              </a:extLst>
            </p:cNvPr>
            <p:cNvSpPr/>
            <p:nvPr/>
          </p:nvSpPr>
          <p:spPr>
            <a:xfrm>
              <a:off x="5326138" y="3192171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40598E06-14A2-4DBB-8698-E0853BEF2E22}"/>
                </a:ext>
              </a:extLst>
            </p:cNvPr>
            <p:cNvSpPr/>
            <p:nvPr/>
          </p:nvSpPr>
          <p:spPr>
            <a:xfrm>
              <a:off x="3047580" y="2538654"/>
              <a:ext cx="1139278" cy="16268"/>
            </a:xfrm>
            <a:custGeom>
              <a:avLst/>
              <a:gdLst>
                <a:gd name="connsiteX0" fmla="*/ 794 w 1139278"/>
                <a:gd name="connsiteY0" fmla="*/ -510 h 16268"/>
                <a:gd name="connsiteX1" fmla="*/ 1140073 w 113927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278" h="16268">
                  <a:moveTo>
                    <a:pt x="794" y="-510"/>
                  </a:moveTo>
                  <a:lnTo>
                    <a:pt x="1140073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C3326AE-254A-FE32-5C5D-17D72F8A7BF9}"/>
                </a:ext>
              </a:extLst>
            </p:cNvPr>
            <p:cNvSpPr/>
            <p:nvPr/>
          </p:nvSpPr>
          <p:spPr>
            <a:xfrm>
              <a:off x="4186859" y="3044776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37796396-9B50-FA5B-7D2C-556DCE1BF541}"/>
                </a:ext>
              </a:extLst>
            </p:cNvPr>
            <p:cNvSpPr/>
            <p:nvPr/>
          </p:nvSpPr>
          <p:spPr>
            <a:xfrm>
              <a:off x="4186859" y="2032370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5392DD43-7127-873D-794D-0C1724247FFE}"/>
                </a:ext>
              </a:extLst>
            </p:cNvPr>
            <p:cNvSpPr/>
            <p:nvPr/>
          </p:nvSpPr>
          <p:spPr>
            <a:xfrm>
              <a:off x="4756395" y="2818803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6393999-E2F5-D199-8565-39CEBFE772BE}"/>
                </a:ext>
              </a:extLst>
            </p:cNvPr>
            <p:cNvSpPr/>
            <p:nvPr/>
          </p:nvSpPr>
          <p:spPr>
            <a:xfrm>
              <a:off x="5326138" y="2504327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CFCBBD2B-FFB9-7410-B5DA-94835C781BF9}"/>
                </a:ext>
              </a:extLst>
            </p:cNvPr>
            <p:cNvSpPr/>
            <p:nvPr/>
          </p:nvSpPr>
          <p:spPr>
            <a:xfrm>
              <a:off x="4756395" y="1842839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FAE117AF-8ADC-FFC8-C13F-029823BAD76A}"/>
                </a:ext>
              </a:extLst>
            </p:cNvPr>
            <p:cNvSpPr/>
            <p:nvPr/>
          </p:nvSpPr>
          <p:spPr>
            <a:xfrm>
              <a:off x="5326138" y="2160405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6317ED0-6770-B383-F573-E1924A72ADCB}"/>
                </a:ext>
              </a:extLst>
            </p:cNvPr>
            <p:cNvSpPr/>
            <p:nvPr/>
          </p:nvSpPr>
          <p:spPr>
            <a:xfrm>
              <a:off x="4756395" y="1435631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4E7641B-0CD6-4F18-C2F2-5C0ECC78E8E5}"/>
                </a:ext>
              </a:extLst>
            </p:cNvPr>
            <p:cNvSpPr/>
            <p:nvPr/>
          </p:nvSpPr>
          <p:spPr>
            <a:xfrm>
              <a:off x="5326138" y="1374298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77DFA397-9807-29CB-9253-C5A7A765C82F}"/>
                </a:ext>
              </a:extLst>
            </p:cNvPr>
            <p:cNvSpPr/>
            <p:nvPr/>
          </p:nvSpPr>
          <p:spPr>
            <a:xfrm>
              <a:off x="2478045" y="1226903"/>
              <a:ext cx="3417628" cy="16268"/>
            </a:xfrm>
            <a:custGeom>
              <a:avLst/>
              <a:gdLst>
                <a:gd name="connsiteX0" fmla="*/ 794 w 3417628"/>
                <a:gd name="connsiteY0" fmla="*/ -510 h 16268"/>
                <a:gd name="connsiteX1" fmla="*/ 3418423 w 341762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17628" h="16268">
                  <a:moveTo>
                    <a:pt x="794" y="-510"/>
                  </a:moveTo>
                  <a:lnTo>
                    <a:pt x="3418423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DC6472C1-D78C-000E-FFB5-914E243438CF}"/>
                </a:ext>
              </a:extLst>
            </p:cNvPr>
            <p:cNvSpPr/>
            <p:nvPr/>
          </p:nvSpPr>
          <p:spPr>
            <a:xfrm>
              <a:off x="1908302" y="780162"/>
              <a:ext cx="1139278" cy="16268"/>
            </a:xfrm>
            <a:custGeom>
              <a:avLst/>
              <a:gdLst>
                <a:gd name="connsiteX0" fmla="*/ 795 w 1139278"/>
                <a:gd name="connsiteY0" fmla="*/ -510 h 16268"/>
                <a:gd name="connsiteX1" fmla="*/ 1140073 w 113927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278" h="16268">
                  <a:moveTo>
                    <a:pt x="795" y="-510"/>
                  </a:moveTo>
                  <a:lnTo>
                    <a:pt x="1140073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FDE3B63-33AE-D1DE-3292-DDC0F079B02F}"/>
                </a:ext>
              </a:extLst>
            </p:cNvPr>
            <p:cNvSpPr/>
            <p:nvPr/>
          </p:nvSpPr>
          <p:spPr>
            <a:xfrm>
              <a:off x="3047580" y="1045668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7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7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F5373E82-7264-ED23-183D-3EECCD7E3E99}"/>
                </a:ext>
              </a:extLst>
            </p:cNvPr>
            <p:cNvSpPr/>
            <p:nvPr/>
          </p:nvSpPr>
          <p:spPr>
            <a:xfrm>
              <a:off x="3047580" y="514493"/>
              <a:ext cx="2848093" cy="16268"/>
            </a:xfrm>
            <a:custGeom>
              <a:avLst/>
              <a:gdLst>
                <a:gd name="connsiteX0" fmla="*/ 794 w 2848093"/>
                <a:gd name="connsiteY0" fmla="*/ -510 h 16268"/>
                <a:gd name="connsiteX1" fmla="*/ 2848888 w 284809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48093" h="16268">
                  <a:moveTo>
                    <a:pt x="794" y="-510"/>
                  </a:moveTo>
                  <a:lnTo>
                    <a:pt x="2848888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AC896F-2700-5108-2962-B2B16FB9F7F7}"/>
                </a:ext>
              </a:extLst>
            </p:cNvPr>
            <p:cNvSpPr/>
            <p:nvPr/>
          </p:nvSpPr>
          <p:spPr>
            <a:xfrm>
              <a:off x="3617324" y="1128639"/>
              <a:ext cx="2278349" cy="16268"/>
            </a:xfrm>
            <a:custGeom>
              <a:avLst/>
              <a:gdLst>
                <a:gd name="connsiteX0" fmla="*/ 794 w 2278349"/>
                <a:gd name="connsiteY0" fmla="*/ -510 h 16268"/>
                <a:gd name="connsiteX1" fmla="*/ 2279145 w 2278349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78349" h="16268">
                  <a:moveTo>
                    <a:pt x="794" y="-510"/>
                  </a:moveTo>
                  <a:lnTo>
                    <a:pt x="227914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934078A-374B-E71C-3DF1-7A230CF671D2}"/>
                </a:ext>
              </a:extLst>
            </p:cNvPr>
            <p:cNvSpPr/>
            <p:nvPr/>
          </p:nvSpPr>
          <p:spPr>
            <a:xfrm>
              <a:off x="3617324" y="962860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AF9E6A1-0F14-C6C7-C85C-D4FB806AB046}"/>
                </a:ext>
              </a:extLst>
            </p:cNvPr>
            <p:cNvSpPr/>
            <p:nvPr/>
          </p:nvSpPr>
          <p:spPr>
            <a:xfrm>
              <a:off x="4186859" y="870779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EAF4016-9B22-DF16-03E9-CC48C8C361D4}"/>
                </a:ext>
              </a:extLst>
            </p:cNvPr>
            <p:cNvSpPr/>
            <p:nvPr/>
          </p:nvSpPr>
          <p:spPr>
            <a:xfrm>
              <a:off x="4756395" y="686454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0E85F6C-D2AE-5C7B-55AB-074CB4D8E6FE}"/>
                </a:ext>
              </a:extLst>
            </p:cNvPr>
            <p:cNvSpPr/>
            <p:nvPr/>
          </p:nvSpPr>
          <p:spPr>
            <a:xfrm>
              <a:off x="5326138" y="686454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1ACF3F4-CB09-0C52-1C0F-E9C34B6F6421}"/>
                </a:ext>
              </a:extLst>
            </p:cNvPr>
            <p:cNvSpPr/>
            <p:nvPr/>
          </p:nvSpPr>
          <p:spPr>
            <a:xfrm>
              <a:off x="5326138" y="6815554"/>
              <a:ext cx="20755" cy="36767"/>
            </a:xfrm>
            <a:custGeom>
              <a:avLst/>
              <a:gdLst>
                <a:gd name="connsiteX0" fmla="*/ 794 w 20755"/>
                <a:gd name="connsiteY0" fmla="*/ -510 h 36767"/>
                <a:gd name="connsiteX1" fmla="*/ 794 w 20755"/>
                <a:gd name="connsiteY1" fmla="*/ 36258 h 36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6767">
                  <a:moveTo>
                    <a:pt x="794" y="-510"/>
                  </a:moveTo>
                  <a:lnTo>
                    <a:pt x="794" y="36258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F9417ED4-D77F-0446-BE4D-7ABA2C18E1D3}"/>
                </a:ext>
              </a:extLst>
            </p:cNvPr>
            <p:cNvSpPr/>
            <p:nvPr/>
          </p:nvSpPr>
          <p:spPr>
            <a:xfrm>
              <a:off x="5895674" y="6778624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A0074975-6259-0D54-7ABE-6BBAFEB9C682}"/>
                </a:ext>
              </a:extLst>
            </p:cNvPr>
            <p:cNvSpPr/>
            <p:nvPr/>
          </p:nvSpPr>
          <p:spPr>
            <a:xfrm>
              <a:off x="5895674" y="6754058"/>
              <a:ext cx="20755" cy="24565"/>
            </a:xfrm>
            <a:custGeom>
              <a:avLst/>
              <a:gdLst>
                <a:gd name="connsiteX0" fmla="*/ 795 w 20755"/>
                <a:gd name="connsiteY0" fmla="*/ 24055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5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2185FDC2-9654-2A43-2CF0-5DA4069FF97B}"/>
                </a:ext>
              </a:extLst>
            </p:cNvPr>
            <p:cNvSpPr/>
            <p:nvPr/>
          </p:nvSpPr>
          <p:spPr>
            <a:xfrm>
              <a:off x="4756395" y="6704926"/>
              <a:ext cx="20755" cy="12364"/>
            </a:xfrm>
            <a:custGeom>
              <a:avLst/>
              <a:gdLst>
                <a:gd name="connsiteX0" fmla="*/ 794 w 20755"/>
                <a:gd name="connsiteY0" fmla="*/ 11855 h 12364"/>
                <a:gd name="connsiteX1" fmla="*/ 794 w 20755"/>
                <a:gd name="connsiteY1" fmla="*/ -510 h 1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2364">
                  <a:moveTo>
                    <a:pt x="794" y="11855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A689C1F0-5BA6-777D-04AF-AD50DEC301BA}"/>
                </a:ext>
              </a:extLst>
            </p:cNvPr>
            <p:cNvSpPr/>
            <p:nvPr/>
          </p:nvSpPr>
          <p:spPr>
            <a:xfrm>
              <a:off x="5895674" y="6631229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A879710-D7C8-D8F7-412A-75DBF09FBB45}"/>
                </a:ext>
              </a:extLst>
            </p:cNvPr>
            <p:cNvSpPr/>
            <p:nvPr/>
          </p:nvSpPr>
          <p:spPr>
            <a:xfrm>
              <a:off x="5895674" y="6606663"/>
              <a:ext cx="20755" cy="24565"/>
            </a:xfrm>
            <a:custGeom>
              <a:avLst/>
              <a:gdLst>
                <a:gd name="connsiteX0" fmla="*/ 795 w 20755"/>
                <a:gd name="connsiteY0" fmla="*/ 24055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5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632CFE1-B481-FA95-B3A1-96446F630FE8}"/>
                </a:ext>
              </a:extLst>
            </p:cNvPr>
            <p:cNvSpPr/>
            <p:nvPr/>
          </p:nvSpPr>
          <p:spPr>
            <a:xfrm>
              <a:off x="4186859" y="6475699"/>
              <a:ext cx="20755" cy="81831"/>
            </a:xfrm>
            <a:custGeom>
              <a:avLst/>
              <a:gdLst>
                <a:gd name="connsiteX0" fmla="*/ 794 w 20755"/>
                <a:gd name="connsiteY0" fmla="*/ -510 h 81831"/>
                <a:gd name="connsiteX1" fmla="*/ 794 w 20755"/>
                <a:gd name="connsiteY1" fmla="*/ 81322 h 81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1831">
                  <a:moveTo>
                    <a:pt x="794" y="-510"/>
                  </a:moveTo>
                  <a:lnTo>
                    <a:pt x="794" y="81322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B67CC255-413D-3B4A-59E3-6C92E15497BC}"/>
                </a:ext>
              </a:extLst>
            </p:cNvPr>
            <p:cNvSpPr/>
            <p:nvPr/>
          </p:nvSpPr>
          <p:spPr>
            <a:xfrm>
              <a:off x="5895674" y="6483834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AAFD4A30-1E24-0875-6984-B2C89FFB251B}"/>
                </a:ext>
              </a:extLst>
            </p:cNvPr>
            <p:cNvSpPr/>
            <p:nvPr/>
          </p:nvSpPr>
          <p:spPr>
            <a:xfrm>
              <a:off x="5895674" y="6459268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7287564D-D3EE-F607-75DA-4DA4A5AB1E50}"/>
                </a:ext>
              </a:extLst>
            </p:cNvPr>
            <p:cNvSpPr/>
            <p:nvPr/>
          </p:nvSpPr>
          <p:spPr>
            <a:xfrm>
              <a:off x="5326138" y="6303738"/>
              <a:ext cx="20755" cy="106397"/>
            </a:xfrm>
            <a:custGeom>
              <a:avLst/>
              <a:gdLst>
                <a:gd name="connsiteX0" fmla="*/ 794 w 20755"/>
                <a:gd name="connsiteY0" fmla="*/ -510 h 106397"/>
                <a:gd name="connsiteX1" fmla="*/ 794 w 20755"/>
                <a:gd name="connsiteY1" fmla="*/ 105888 h 10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06397">
                  <a:moveTo>
                    <a:pt x="794" y="-510"/>
                  </a:moveTo>
                  <a:lnTo>
                    <a:pt x="794" y="105888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30D9A64-FAB4-7871-D961-6BEC357BE006}"/>
                </a:ext>
              </a:extLst>
            </p:cNvPr>
            <p:cNvSpPr/>
            <p:nvPr/>
          </p:nvSpPr>
          <p:spPr>
            <a:xfrm>
              <a:off x="5895674" y="6336438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D3B3CF30-1EDF-B0E3-5E8C-5BB71CAA7A82}"/>
                </a:ext>
              </a:extLst>
            </p:cNvPr>
            <p:cNvSpPr/>
            <p:nvPr/>
          </p:nvSpPr>
          <p:spPr>
            <a:xfrm>
              <a:off x="5895674" y="6311873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90440D6-A313-C8E4-9529-F87E0ADA6A34}"/>
                </a:ext>
              </a:extLst>
            </p:cNvPr>
            <p:cNvSpPr/>
            <p:nvPr/>
          </p:nvSpPr>
          <p:spPr>
            <a:xfrm>
              <a:off x="5895674" y="6164477"/>
              <a:ext cx="20755" cy="98263"/>
            </a:xfrm>
            <a:custGeom>
              <a:avLst/>
              <a:gdLst>
                <a:gd name="connsiteX0" fmla="*/ 795 w 20755"/>
                <a:gd name="connsiteY0" fmla="*/ -510 h 98263"/>
                <a:gd name="connsiteX1" fmla="*/ 795 w 20755"/>
                <a:gd name="connsiteY1" fmla="*/ 97754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-510"/>
                  </a:moveTo>
                  <a:lnTo>
                    <a:pt x="795" y="97754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9B99D66-9D20-B760-1E59-662E0E6CC44E}"/>
                </a:ext>
              </a:extLst>
            </p:cNvPr>
            <p:cNvSpPr/>
            <p:nvPr/>
          </p:nvSpPr>
          <p:spPr>
            <a:xfrm>
              <a:off x="5895674" y="6164477"/>
              <a:ext cx="20755" cy="49131"/>
            </a:xfrm>
            <a:custGeom>
              <a:avLst/>
              <a:gdLst>
                <a:gd name="connsiteX0" fmla="*/ 795 w 20755"/>
                <a:gd name="connsiteY0" fmla="*/ -510 h 49131"/>
                <a:gd name="connsiteX1" fmla="*/ 795 w 20755"/>
                <a:gd name="connsiteY1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-510"/>
                  </a:moveTo>
                  <a:lnTo>
                    <a:pt x="795" y="48622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70E98F6-C37C-4E14-8D69-D80AEEE86278}"/>
                </a:ext>
              </a:extLst>
            </p:cNvPr>
            <p:cNvSpPr/>
            <p:nvPr/>
          </p:nvSpPr>
          <p:spPr>
            <a:xfrm>
              <a:off x="5895674" y="6115346"/>
              <a:ext cx="20755" cy="49131"/>
            </a:xfrm>
            <a:custGeom>
              <a:avLst/>
              <a:gdLst>
                <a:gd name="connsiteX0" fmla="*/ 795 w 20755"/>
                <a:gd name="connsiteY0" fmla="*/ 48621 h 49131"/>
                <a:gd name="connsiteX1" fmla="*/ 795 w 20755"/>
                <a:gd name="connsiteY1" fmla="*/ -510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48621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EB54D886-EE26-BBD5-BAAF-1C60CF5F8D78}"/>
                </a:ext>
              </a:extLst>
            </p:cNvPr>
            <p:cNvSpPr/>
            <p:nvPr/>
          </p:nvSpPr>
          <p:spPr>
            <a:xfrm>
              <a:off x="5895674" y="6066214"/>
              <a:ext cx="20755" cy="98263"/>
            </a:xfrm>
            <a:custGeom>
              <a:avLst/>
              <a:gdLst>
                <a:gd name="connsiteX0" fmla="*/ 795 w 20755"/>
                <a:gd name="connsiteY0" fmla="*/ 97753 h 98263"/>
                <a:gd name="connsiteX1" fmla="*/ 795 w 20755"/>
                <a:gd name="connsiteY1" fmla="*/ -510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97753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DFEBE07F-8D55-58BF-9EE1-ED96D5D4E746}"/>
                </a:ext>
              </a:extLst>
            </p:cNvPr>
            <p:cNvSpPr/>
            <p:nvPr/>
          </p:nvSpPr>
          <p:spPr>
            <a:xfrm>
              <a:off x="3617324" y="5530808"/>
              <a:ext cx="20755" cy="486273"/>
            </a:xfrm>
            <a:custGeom>
              <a:avLst/>
              <a:gdLst>
                <a:gd name="connsiteX0" fmla="*/ 794 w 20755"/>
                <a:gd name="connsiteY0" fmla="*/ -510 h 486273"/>
                <a:gd name="connsiteX1" fmla="*/ 794 w 20755"/>
                <a:gd name="connsiteY1" fmla="*/ 485763 h 48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86273">
                  <a:moveTo>
                    <a:pt x="794" y="-510"/>
                  </a:moveTo>
                  <a:lnTo>
                    <a:pt x="794" y="485763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CBD5A36-B655-5476-8225-F8FD53503EA9}"/>
                </a:ext>
              </a:extLst>
            </p:cNvPr>
            <p:cNvSpPr/>
            <p:nvPr/>
          </p:nvSpPr>
          <p:spPr>
            <a:xfrm>
              <a:off x="5895674" y="5894253"/>
              <a:ext cx="20755" cy="73697"/>
            </a:xfrm>
            <a:custGeom>
              <a:avLst/>
              <a:gdLst>
                <a:gd name="connsiteX0" fmla="*/ 795 w 20755"/>
                <a:gd name="connsiteY0" fmla="*/ -510 h 73697"/>
                <a:gd name="connsiteX1" fmla="*/ 795 w 20755"/>
                <a:gd name="connsiteY1" fmla="*/ 73188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-510"/>
                  </a:moveTo>
                  <a:lnTo>
                    <a:pt x="795" y="73188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4744BB33-C3B9-1F02-76FC-9DE4FDFF3B0B}"/>
                </a:ext>
              </a:extLst>
            </p:cNvPr>
            <p:cNvSpPr/>
            <p:nvPr/>
          </p:nvSpPr>
          <p:spPr>
            <a:xfrm>
              <a:off x="5895674" y="5894253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04871B24-AC59-A3C2-8F5C-3FCB1631F318}"/>
                </a:ext>
              </a:extLst>
            </p:cNvPr>
            <p:cNvSpPr/>
            <p:nvPr/>
          </p:nvSpPr>
          <p:spPr>
            <a:xfrm>
              <a:off x="5895674" y="5869687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5EE3583F-1C5F-8E28-962D-99A2522F1F8D}"/>
                </a:ext>
              </a:extLst>
            </p:cNvPr>
            <p:cNvSpPr/>
            <p:nvPr/>
          </p:nvSpPr>
          <p:spPr>
            <a:xfrm>
              <a:off x="5895674" y="5820555"/>
              <a:ext cx="20755" cy="73697"/>
            </a:xfrm>
            <a:custGeom>
              <a:avLst/>
              <a:gdLst>
                <a:gd name="connsiteX0" fmla="*/ 795 w 20755"/>
                <a:gd name="connsiteY0" fmla="*/ 73187 h 73697"/>
                <a:gd name="connsiteX1" fmla="*/ 795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73187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923DC6CB-8DB6-2B24-59A4-EEFC985EEF59}"/>
                </a:ext>
              </a:extLst>
            </p:cNvPr>
            <p:cNvSpPr/>
            <p:nvPr/>
          </p:nvSpPr>
          <p:spPr>
            <a:xfrm>
              <a:off x="5895674" y="5574897"/>
              <a:ext cx="20755" cy="196526"/>
            </a:xfrm>
            <a:custGeom>
              <a:avLst/>
              <a:gdLst>
                <a:gd name="connsiteX0" fmla="*/ 795 w 20755"/>
                <a:gd name="connsiteY0" fmla="*/ -510 h 196526"/>
                <a:gd name="connsiteX1" fmla="*/ 795 w 20755"/>
                <a:gd name="connsiteY1" fmla="*/ 196017 h 19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6526">
                  <a:moveTo>
                    <a:pt x="795" y="-510"/>
                  </a:moveTo>
                  <a:lnTo>
                    <a:pt x="795" y="196017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E91E5442-367C-06E8-DCFF-F371937CCFA4}"/>
                </a:ext>
              </a:extLst>
            </p:cNvPr>
            <p:cNvSpPr/>
            <p:nvPr/>
          </p:nvSpPr>
          <p:spPr>
            <a:xfrm>
              <a:off x="5895674" y="5574897"/>
              <a:ext cx="20755" cy="147395"/>
            </a:xfrm>
            <a:custGeom>
              <a:avLst/>
              <a:gdLst>
                <a:gd name="connsiteX0" fmla="*/ 795 w 20755"/>
                <a:gd name="connsiteY0" fmla="*/ -510 h 147395"/>
                <a:gd name="connsiteX1" fmla="*/ 795 w 20755"/>
                <a:gd name="connsiteY1" fmla="*/ 146885 h 14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7395">
                  <a:moveTo>
                    <a:pt x="795" y="-510"/>
                  </a:moveTo>
                  <a:lnTo>
                    <a:pt x="795" y="146885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AE1F45E8-6673-42B5-7AF7-17A4D5185BB8}"/>
                </a:ext>
              </a:extLst>
            </p:cNvPr>
            <p:cNvSpPr/>
            <p:nvPr/>
          </p:nvSpPr>
          <p:spPr>
            <a:xfrm>
              <a:off x="5895674" y="5574897"/>
              <a:ext cx="20755" cy="98263"/>
            </a:xfrm>
            <a:custGeom>
              <a:avLst/>
              <a:gdLst>
                <a:gd name="connsiteX0" fmla="*/ 795 w 20755"/>
                <a:gd name="connsiteY0" fmla="*/ -510 h 98263"/>
                <a:gd name="connsiteX1" fmla="*/ 795 w 20755"/>
                <a:gd name="connsiteY1" fmla="*/ 97754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-510"/>
                  </a:moveTo>
                  <a:lnTo>
                    <a:pt x="795" y="97754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C8E64B67-F0A1-502F-E8B2-879726A209B3}"/>
                </a:ext>
              </a:extLst>
            </p:cNvPr>
            <p:cNvSpPr/>
            <p:nvPr/>
          </p:nvSpPr>
          <p:spPr>
            <a:xfrm>
              <a:off x="5895674" y="5574897"/>
              <a:ext cx="20755" cy="49131"/>
            </a:xfrm>
            <a:custGeom>
              <a:avLst/>
              <a:gdLst>
                <a:gd name="connsiteX0" fmla="*/ 795 w 20755"/>
                <a:gd name="connsiteY0" fmla="*/ -510 h 49131"/>
                <a:gd name="connsiteX1" fmla="*/ 795 w 20755"/>
                <a:gd name="connsiteY1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-510"/>
                  </a:moveTo>
                  <a:lnTo>
                    <a:pt x="795" y="48622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18BCE4B7-F11A-D116-C548-AE193289AFC3}"/>
                </a:ext>
              </a:extLst>
            </p:cNvPr>
            <p:cNvSpPr/>
            <p:nvPr/>
          </p:nvSpPr>
          <p:spPr>
            <a:xfrm>
              <a:off x="5895674" y="5525765"/>
              <a:ext cx="20755" cy="49131"/>
            </a:xfrm>
            <a:custGeom>
              <a:avLst/>
              <a:gdLst>
                <a:gd name="connsiteX0" fmla="*/ 795 w 20755"/>
                <a:gd name="connsiteY0" fmla="*/ 48621 h 49131"/>
                <a:gd name="connsiteX1" fmla="*/ 795 w 20755"/>
                <a:gd name="connsiteY1" fmla="*/ -510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48621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F6297D5-CDD8-4416-CFC0-9038DC33E64D}"/>
                </a:ext>
              </a:extLst>
            </p:cNvPr>
            <p:cNvSpPr/>
            <p:nvPr/>
          </p:nvSpPr>
          <p:spPr>
            <a:xfrm>
              <a:off x="5895674" y="5476633"/>
              <a:ext cx="20755" cy="98263"/>
            </a:xfrm>
            <a:custGeom>
              <a:avLst/>
              <a:gdLst>
                <a:gd name="connsiteX0" fmla="*/ 795 w 20755"/>
                <a:gd name="connsiteY0" fmla="*/ 97753 h 98263"/>
                <a:gd name="connsiteX1" fmla="*/ 795 w 20755"/>
                <a:gd name="connsiteY1" fmla="*/ -510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97753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F53CDD8-5E41-A804-4B3E-F0303B8C980B}"/>
                </a:ext>
              </a:extLst>
            </p:cNvPr>
            <p:cNvSpPr/>
            <p:nvPr/>
          </p:nvSpPr>
          <p:spPr>
            <a:xfrm>
              <a:off x="5895674" y="5427502"/>
              <a:ext cx="20755" cy="147395"/>
            </a:xfrm>
            <a:custGeom>
              <a:avLst/>
              <a:gdLst>
                <a:gd name="connsiteX0" fmla="*/ 795 w 20755"/>
                <a:gd name="connsiteY0" fmla="*/ 146885 h 147395"/>
                <a:gd name="connsiteX1" fmla="*/ 795 w 20755"/>
                <a:gd name="connsiteY1" fmla="*/ -510 h 14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7395">
                  <a:moveTo>
                    <a:pt x="795" y="146885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F7E4E11-31C9-8373-FFB0-44E376BF7272}"/>
                </a:ext>
              </a:extLst>
            </p:cNvPr>
            <p:cNvSpPr/>
            <p:nvPr/>
          </p:nvSpPr>
          <p:spPr>
            <a:xfrm>
              <a:off x="5895674" y="5378370"/>
              <a:ext cx="20755" cy="196526"/>
            </a:xfrm>
            <a:custGeom>
              <a:avLst/>
              <a:gdLst>
                <a:gd name="connsiteX0" fmla="*/ 795 w 20755"/>
                <a:gd name="connsiteY0" fmla="*/ 196017 h 196526"/>
                <a:gd name="connsiteX1" fmla="*/ 795 w 20755"/>
                <a:gd name="connsiteY1" fmla="*/ -510 h 19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6526">
                  <a:moveTo>
                    <a:pt x="795" y="196017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BD7A69AC-0CB1-95AE-A6D6-D7B574469011}"/>
                </a:ext>
              </a:extLst>
            </p:cNvPr>
            <p:cNvSpPr/>
            <p:nvPr/>
          </p:nvSpPr>
          <p:spPr>
            <a:xfrm>
              <a:off x="4186859" y="4840687"/>
              <a:ext cx="20755" cy="488551"/>
            </a:xfrm>
            <a:custGeom>
              <a:avLst/>
              <a:gdLst>
                <a:gd name="connsiteX0" fmla="*/ 794 w 20755"/>
                <a:gd name="connsiteY0" fmla="*/ -510 h 488551"/>
                <a:gd name="connsiteX1" fmla="*/ 794 w 20755"/>
                <a:gd name="connsiteY1" fmla="*/ 488042 h 488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88551">
                  <a:moveTo>
                    <a:pt x="794" y="-510"/>
                  </a:moveTo>
                  <a:lnTo>
                    <a:pt x="794" y="488042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5AEFA24-0D00-6921-2598-ECE0B3F82948}"/>
                </a:ext>
              </a:extLst>
            </p:cNvPr>
            <p:cNvSpPr/>
            <p:nvPr/>
          </p:nvSpPr>
          <p:spPr>
            <a:xfrm>
              <a:off x="5895674" y="5255541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E6796792-8DA6-2598-D784-8A5A52E0DF6F}"/>
                </a:ext>
              </a:extLst>
            </p:cNvPr>
            <p:cNvSpPr/>
            <p:nvPr/>
          </p:nvSpPr>
          <p:spPr>
            <a:xfrm>
              <a:off x="5895674" y="5230975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A0057E4-42E0-48E0-18DF-CA77A77EB5E8}"/>
                </a:ext>
              </a:extLst>
            </p:cNvPr>
            <p:cNvSpPr/>
            <p:nvPr/>
          </p:nvSpPr>
          <p:spPr>
            <a:xfrm>
              <a:off x="5326138" y="4985316"/>
              <a:ext cx="20755" cy="196526"/>
            </a:xfrm>
            <a:custGeom>
              <a:avLst/>
              <a:gdLst>
                <a:gd name="connsiteX0" fmla="*/ 794 w 20755"/>
                <a:gd name="connsiteY0" fmla="*/ -510 h 196526"/>
                <a:gd name="connsiteX1" fmla="*/ 794 w 20755"/>
                <a:gd name="connsiteY1" fmla="*/ 196017 h 19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6526">
                  <a:moveTo>
                    <a:pt x="794" y="-510"/>
                  </a:moveTo>
                  <a:lnTo>
                    <a:pt x="794" y="196017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6F45669-4A36-03D5-D638-3CC1B91237EB}"/>
                </a:ext>
              </a:extLst>
            </p:cNvPr>
            <p:cNvSpPr/>
            <p:nvPr/>
          </p:nvSpPr>
          <p:spPr>
            <a:xfrm>
              <a:off x="5326138" y="4985316"/>
              <a:ext cx="20755" cy="147395"/>
            </a:xfrm>
            <a:custGeom>
              <a:avLst/>
              <a:gdLst>
                <a:gd name="connsiteX0" fmla="*/ 794 w 20755"/>
                <a:gd name="connsiteY0" fmla="*/ -510 h 147395"/>
                <a:gd name="connsiteX1" fmla="*/ 794 w 20755"/>
                <a:gd name="connsiteY1" fmla="*/ 146885 h 14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7395">
                  <a:moveTo>
                    <a:pt x="794" y="-510"/>
                  </a:moveTo>
                  <a:lnTo>
                    <a:pt x="794" y="146885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4288E46-DB9E-F83A-4504-17BD23FF6590}"/>
                </a:ext>
              </a:extLst>
            </p:cNvPr>
            <p:cNvSpPr/>
            <p:nvPr/>
          </p:nvSpPr>
          <p:spPr>
            <a:xfrm>
              <a:off x="5326138" y="4985316"/>
              <a:ext cx="20755" cy="98263"/>
            </a:xfrm>
            <a:custGeom>
              <a:avLst/>
              <a:gdLst>
                <a:gd name="connsiteX0" fmla="*/ 794 w 20755"/>
                <a:gd name="connsiteY0" fmla="*/ -510 h 98263"/>
                <a:gd name="connsiteX1" fmla="*/ 794 w 20755"/>
                <a:gd name="connsiteY1" fmla="*/ 97753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4" y="-510"/>
                  </a:moveTo>
                  <a:lnTo>
                    <a:pt x="794" y="97753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E76EB17-541B-B4A5-6B37-5385619DEFBD}"/>
                </a:ext>
              </a:extLst>
            </p:cNvPr>
            <p:cNvSpPr/>
            <p:nvPr/>
          </p:nvSpPr>
          <p:spPr>
            <a:xfrm>
              <a:off x="5326138" y="4985316"/>
              <a:ext cx="20755" cy="49131"/>
            </a:xfrm>
            <a:custGeom>
              <a:avLst/>
              <a:gdLst>
                <a:gd name="connsiteX0" fmla="*/ 794 w 20755"/>
                <a:gd name="connsiteY0" fmla="*/ -510 h 49131"/>
                <a:gd name="connsiteX1" fmla="*/ 794 w 20755"/>
                <a:gd name="connsiteY1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4" y="-510"/>
                  </a:moveTo>
                  <a:lnTo>
                    <a:pt x="794" y="48622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E484F9E-3C0A-1877-1E7E-3F84D8A76EAD}"/>
                </a:ext>
              </a:extLst>
            </p:cNvPr>
            <p:cNvSpPr/>
            <p:nvPr/>
          </p:nvSpPr>
          <p:spPr>
            <a:xfrm>
              <a:off x="5326138" y="4936184"/>
              <a:ext cx="20755" cy="49131"/>
            </a:xfrm>
            <a:custGeom>
              <a:avLst/>
              <a:gdLst>
                <a:gd name="connsiteX0" fmla="*/ 794 w 20755"/>
                <a:gd name="connsiteY0" fmla="*/ 48622 h 49131"/>
                <a:gd name="connsiteX1" fmla="*/ 794 w 20755"/>
                <a:gd name="connsiteY1" fmla="*/ -510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4" y="48622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4C1184C-CB0F-BB2A-DDA6-F5DA38F0E4C1}"/>
                </a:ext>
              </a:extLst>
            </p:cNvPr>
            <p:cNvSpPr/>
            <p:nvPr/>
          </p:nvSpPr>
          <p:spPr>
            <a:xfrm>
              <a:off x="5895674" y="4543131"/>
              <a:ext cx="20755" cy="343922"/>
            </a:xfrm>
            <a:custGeom>
              <a:avLst/>
              <a:gdLst>
                <a:gd name="connsiteX0" fmla="*/ 795 w 20755"/>
                <a:gd name="connsiteY0" fmla="*/ -510 h 343922"/>
                <a:gd name="connsiteX1" fmla="*/ 795 w 20755"/>
                <a:gd name="connsiteY1" fmla="*/ 343412 h 34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43922">
                  <a:moveTo>
                    <a:pt x="795" y="-510"/>
                  </a:moveTo>
                  <a:lnTo>
                    <a:pt x="795" y="343412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5945AA1-CC82-5F9D-7B5A-30E138107BE2}"/>
                </a:ext>
              </a:extLst>
            </p:cNvPr>
            <p:cNvSpPr/>
            <p:nvPr/>
          </p:nvSpPr>
          <p:spPr>
            <a:xfrm>
              <a:off x="5895674" y="4543131"/>
              <a:ext cx="20755" cy="294790"/>
            </a:xfrm>
            <a:custGeom>
              <a:avLst/>
              <a:gdLst>
                <a:gd name="connsiteX0" fmla="*/ 795 w 20755"/>
                <a:gd name="connsiteY0" fmla="*/ -510 h 294790"/>
                <a:gd name="connsiteX1" fmla="*/ 795 w 20755"/>
                <a:gd name="connsiteY1" fmla="*/ 294280 h 29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94790">
                  <a:moveTo>
                    <a:pt x="795" y="-510"/>
                  </a:moveTo>
                  <a:lnTo>
                    <a:pt x="795" y="29428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4F174F46-C37B-7DF1-A043-5EA76333BFB2}"/>
                </a:ext>
              </a:extLst>
            </p:cNvPr>
            <p:cNvSpPr/>
            <p:nvPr/>
          </p:nvSpPr>
          <p:spPr>
            <a:xfrm>
              <a:off x="5895674" y="4543131"/>
              <a:ext cx="20755" cy="245658"/>
            </a:xfrm>
            <a:custGeom>
              <a:avLst/>
              <a:gdLst>
                <a:gd name="connsiteX0" fmla="*/ 795 w 20755"/>
                <a:gd name="connsiteY0" fmla="*/ -510 h 245658"/>
                <a:gd name="connsiteX1" fmla="*/ 795 w 20755"/>
                <a:gd name="connsiteY1" fmla="*/ 245148 h 245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8">
                  <a:moveTo>
                    <a:pt x="795" y="-510"/>
                  </a:moveTo>
                  <a:lnTo>
                    <a:pt x="795" y="245148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53A23D8D-612A-9881-0566-563A0CFFA319}"/>
                </a:ext>
              </a:extLst>
            </p:cNvPr>
            <p:cNvSpPr/>
            <p:nvPr/>
          </p:nvSpPr>
          <p:spPr>
            <a:xfrm>
              <a:off x="5895674" y="4543131"/>
              <a:ext cx="20755" cy="196526"/>
            </a:xfrm>
            <a:custGeom>
              <a:avLst/>
              <a:gdLst>
                <a:gd name="connsiteX0" fmla="*/ 795 w 20755"/>
                <a:gd name="connsiteY0" fmla="*/ -510 h 196526"/>
                <a:gd name="connsiteX1" fmla="*/ 795 w 20755"/>
                <a:gd name="connsiteY1" fmla="*/ 196017 h 19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6526">
                  <a:moveTo>
                    <a:pt x="795" y="-510"/>
                  </a:moveTo>
                  <a:lnTo>
                    <a:pt x="795" y="196017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7BF4C3C-5F1C-CAFF-9D9D-1537AFD27C00}"/>
                </a:ext>
              </a:extLst>
            </p:cNvPr>
            <p:cNvSpPr/>
            <p:nvPr/>
          </p:nvSpPr>
          <p:spPr>
            <a:xfrm>
              <a:off x="5895674" y="4543131"/>
              <a:ext cx="20755" cy="147395"/>
            </a:xfrm>
            <a:custGeom>
              <a:avLst/>
              <a:gdLst>
                <a:gd name="connsiteX0" fmla="*/ 795 w 20755"/>
                <a:gd name="connsiteY0" fmla="*/ -510 h 147395"/>
                <a:gd name="connsiteX1" fmla="*/ 795 w 20755"/>
                <a:gd name="connsiteY1" fmla="*/ 146885 h 14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7395">
                  <a:moveTo>
                    <a:pt x="795" y="-510"/>
                  </a:moveTo>
                  <a:lnTo>
                    <a:pt x="795" y="146885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34ABFEB-C76D-E6E1-EDEB-4F94BAEC5567}"/>
                </a:ext>
              </a:extLst>
            </p:cNvPr>
            <p:cNvSpPr/>
            <p:nvPr/>
          </p:nvSpPr>
          <p:spPr>
            <a:xfrm>
              <a:off x="5895674" y="4543131"/>
              <a:ext cx="20755" cy="98263"/>
            </a:xfrm>
            <a:custGeom>
              <a:avLst/>
              <a:gdLst>
                <a:gd name="connsiteX0" fmla="*/ 795 w 20755"/>
                <a:gd name="connsiteY0" fmla="*/ -510 h 98263"/>
                <a:gd name="connsiteX1" fmla="*/ 795 w 20755"/>
                <a:gd name="connsiteY1" fmla="*/ 97753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-510"/>
                  </a:moveTo>
                  <a:lnTo>
                    <a:pt x="795" y="97753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3F808375-717E-3B00-A91C-1B5C5A1ACC4B}"/>
                </a:ext>
              </a:extLst>
            </p:cNvPr>
            <p:cNvSpPr/>
            <p:nvPr/>
          </p:nvSpPr>
          <p:spPr>
            <a:xfrm>
              <a:off x="5895674" y="4543131"/>
              <a:ext cx="20755" cy="49131"/>
            </a:xfrm>
            <a:custGeom>
              <a:avLst/>
              <a:gdLst>
                <a:gd name="connsiteX0" fmla="*/ 795 w 20755"/>
                <a:gd name="connsiteY0" fmla="*/ -510 h 49131"/>
                <a:gd name="connsiteX1" fmla="*/ 795 w 20755"/>
                <a:gd name="connsiteY1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-510"/>
                  </a:moveTo>
                  <a:lnTo>
                    <a:pt x="795" y="48622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751D391B-9900-A6FB-00E9-BE06C2D3BF2C}"/>
                </a:ext>
              </a:extLst>
            </p:cNvPr>
            <p:cNvSpPr/>
            <p:nvPr/>
          </p:nvSpPr>
          <p:spPr>
            <a:xfrm>
              <a:off x="5895674" y="4493999"/>
              <a:ext cx="20755" cy="49131"/>
            </a:xfrm>
            <a:custGeom>
              <a:avLst/>
              <a:gdLst>
                <a:gd name="connsiteX0" fmla="*/ 795 w 20755"/>
                <a:gd name="connsiteY0" fmla="*/ 48622 h 49131"/>
                <a:gd name="connsiteX1" fmla="*/ 795 w 20755"/>
                <a:gd name="connsiteY1" fmla="*/ -510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48622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457D75D-C671-64BC-C6C7-8F29862F4674}"/>
                </a:ext>
              </a:extLst>
            </p:cNvPr>
            <p:cNvSpPr/>
            <p:nvPr/>
          </p:nvSpPr>
          <p:spPr>
            <a:xfrm>
              <a:off x="5895674" y="4444867"/>
              <a:ext cx="20755" cy="98263"/>
            </a:xfrm>
            <a:custGeom>
              <a:avLst/>
              <a:gdLst>
                <a:gd name="connsiteX0" fmla="*/ 795 w 20755"/>
                <a:gd name="connsiteY0" fmla="*/ 97753 h 98263"/>
                <a:gd name="connsiteX1" fmla="*/ 795 w 20755"/>
                <a:gd name="connsiteY1" fmla="*/ -510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97753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2EAF203D-905A-531F-D63D-4E8ADB7B024F}"/>
                </a:ext>
              </a:extLst>
            </p:cNvPr>
            <p:cNvSpPr/>
            <p:nvPr/>
          </p:nvSpPr>
          <p:spPr>
            <a:xfrm>
              <a:off x="5895674" y="4395736"/>
              <a:ext cx="20755" cy="147395"/>
            </a:xfrm>
            <a:custGeom>
              <a:avLst/>
              <a:gdLst>
                <a:gd name="connsiteX0" fmla="*/ 795 w 20755"/>
                <a:gd name="connsiteY0" fmla="*/ 146885 h 147395"/>
                <a:gd name="connsiteX1" fmla="*/ 795 w 20755"/>
                <a:gd name="connsiteY1" fmla="*/ -510 h 14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7395">
                  <a:moveTo>
                    <a:pt x="795" y="146885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556DE06-F3A4-694A-4B1A-A57CB1CA3065}"/>
                </a:ext>
              </a:extLst>
            </p:cNvPr>
            <p:cNvSpPr/>
            <p:nvPr/>
          </p:nvSpPr>
          <p:spPr>
            <a:xfrm>
              <a:off x="5895674" y="4346604"/>
              <a:ext cx="20755" cy="196526"/>
            </a:xfrm>
            <a:custGeom>
              <a:avLst/>
              <a:gdLst>
                <a:gd name="connsiteX0" fmla="*/ 795 w 20755"/>
                <a:gd name="connsiteY0" fmla="*/ 196017 h 196526"/>
                <a:gd name="connsiteX1" fmla="*/ 795 w 20755"/>
                <a:gd name="connsiteY1" fmla="*/ -510 h 19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6526">
                  <a:moveTo>
                    <a:pt x="795" y="196017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0BF9675E-BB0E-0727-1D2F-537AD697D78F}"/>
                </a:ext>
              </a:extLst>
            </p:cNvPr>
            <p:cNvSpPr/>
            <p:nvPr/>
          </p:nvSpPr>
          <p:spPr>
            <a:xfrm>
              <a:off x="5895674" y="4297472"/>
              <a:ext cx="20755" cy="245658"/>
            </a:xfrm>
            <a:custGeom>
              <a:avLst/>
              <a:gdLst>
                <a:gd name="connsiteX0" fmla="*/ 795 w 20755"/>
                <a:gd name="connsiteY0" fmla="*/ 245149 h 245658"/>
                <a:gd name="connsiteX1" fmla="*/ 795 w 20755"/>
                <a:gd name="connsiteY1" fmla="*/ -510 h 245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8">
                  <a:moveTo>
                    <a:pt x="795" y="245149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E9AE8FD9-7027-465B-9E9F-4EEFDE2115ED}"/>
                </a:ext>
              </a:extLst>
            </p:cNvPr>
            <p:cNvSpPr/>
            <p:nvPr/>
          </p:nvSpPr>
          <p:spPr>
            <a:xfrm>
              <a:off x="5895674" y="4248340"/>
              <a:ext cx="20755" cy="294790"/>
            </a:xfrm>
            <a:custGeom>
              <a:avLst/>
              <a:gdLst>
                <a:gd name="connsiteX0" fmla="*/ 795 w 20755"/>
                <a:gd name="connsiteY0" fmla="*/ 294280 h 294790"/>
                <a:gd name="connsiteX1" fmla="*/ 795 w 20755"/>
                <a:gd name="connsiteY1" fmla="*/ -510 h 29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94790">
                  <a:moveTo>
                    <a:pt x="795" y="294280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22B08E6-ADFF-1724-220B-2B81DD74409A}"/>
                </a:ext>
              </a:extLst>
            </p:cNvPr>
            <p:cNvSpPr/>
            <p:nvPr/>
          </p:nvSpPr>
          <p:spPr>
            <a:xfrm>
              <a:off x="5895674" y="4199209"/>
              <a:ext cx="20755" cy="343922"/>
            </a:xfrm>
            <a:custGeom>
              <a:avLst/>
              <a:gdLst>
                <a:gd name="connsiteX0" fmla="*/ 795 w 20755"/>
                <a:gd name="connsiteY0" fmla="*/ 343412 h 343922"/>
                <a:gd name="connsiteX1" fmla="*/ 795 w 20755"/>
                <a:gd name="connsiteY1" fmla="*/ -510 h 34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43922">
                  <a:moveTo>
                    <a:pt x="795" y="343412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FF2B28B2-92C2-53AE-ADA4-05783A88C737}"/>
                </a:ext>
              </a:extLst>
            </p:cNvPr>
            <p:cNvSpPr/>
            <p:nvPr/>
          </p:nvSpPr>
          <p:spPr>
            <a:xfrm>
              <a:off x="5326138" y="3882618"/>
              <a:ext cx="20755" cy="267621"/>
            </a:xfrm>
            <a:custGeom>
              <a:avLst/>
              <a:gdLst>
                <a:gd name="connsiteX0" fmla="*/ 794 w 20755"/>
                <a:gd name="connsiteY0" fmla="*/ -510 h 267621"/>
                <a:gd name="connsiteX1" fmla="*/ 794 w 20755"/>
                <a:gd name="connsiteY1" fmla="*/ 267111 h 26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67621">
                  <a:moveTo>
                    <a:pt x="794" y="-510"/>
                  </a:moveTo>
                  <a:lnTo>
                    <a:pt x="794" y="267111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42616CEA-14E1-0CE2-B8D5-CFCC81B63995}"/>
                </a:ext>
              </a:extLst>
            </p:cNvPr>
            <p:cNvSpPr/>
            <p:nvPr/>
          </p:nvSpPr>
          <p:spPr>
            <a:xfrm>
              <a:off x="5326138" y="3882618"/>
              <a:ext cx="20755" cy="218489"/>
            </a:xfrm>
            <a:custGeom>
              <a:avLst/>
              <a:gdLst>
                <a:gd name="connsiteX0" fmla="*/ 794 w 20755"/>
                <a:gd name="connsiteY0" fmla="*/ -510 h 218489"/>
                <a:gd name="connsiteX1" fmla="*/ 794 w 20755"/>
                <a:gd name="connsiteY1" fmla="*/ 217980 h 21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18489">
                  <a:moveTo>
                    <a:pt x="794" y="-510"/>
                  </a:moveTo>
                  <a:lnTo>
                    <a:pt x="794" y="21798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34A0407-D0BB-ACC9-07DF-F41192AEE8FC}"/>
                </a:ext>
              </a:extLst>
            </p:cNvPr>
            <p:cNvSpPr/>
            <p:nvPr/>
          </p:nvSpPr>
          <p:spPr>
            <a:xfrm>
              <a:off x="5326138" y="3882618"/>
              <a:ext cx="20755" cy="169358"/>
            </a:xfrm>
            <a:custGeom>
              <a:avLst/>
              <a:gdLst>
                <a:gd name="connsiteX0" fmla="*/ 794 w 20755"/>
                <a:gd name="connsiteY0" fmla="*/ -510 h 169358"/>
                <a:gd name="connsiteX1" fmla="*/ 794 w 20755"/>
                <a:gd name="connsiteY1" fmla="*/ 168848 h 169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69358">
                  <a:moveTo>
                    <a:pt x="794" y="-510"/>
                  </a:moveTo>
                  <a:lnTo>
                    <a:pt x="794" y="168848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7CF7D37C-E61F-B645-7570-4010D86F213F}"/>
                </a:ext>
              </a:extLst>
            </p:cNvPr>
            <p:cNvSpPr/>
            <p:nvPr/>
          </p:nvSpPr>
          <p:spPr>
            <a:xfrm>
              <a:off x="5895674" y="3978279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5FA633FB-C953-EFF2-0545-2A365867BADF}"/>
                </a:ext>
              </a:extLst>
            </p:cNvPr>
            <p:cNvSpPr/>
            <p:nvPr/>
          </p:nvSpPr>
          <p:spPr>
            <a:xfrm>
              <a:off x="5895674" y="3953713"/>
              <a:ext cx="20755" cy="24565"/>
            </a:xfrm>
            <a:custGeom>
              <a:avLst/>
              <a:gdLst>
                <a:gd name="connsiteX0" fmla="*/ 795 w 20755"/>
                <a:gd name="connsiteY0" fmla="*/ 24055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5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DB1F1469-65B2-2247-8ACE-576FF51C9CEE}"/>
                </a:ext>
              </a:extLst>
            </p:cNvPr>
            <p:cNvSpPr/>
            <p:nvPr/>
          </p:nvSpPr>
          <p:spPr>
            <a:xfrm>
              <a:off x="5326138" y="3882618"/>
              <a:ext cx="20755" cy="21962"/>
            </a:xfrm>
            <a:custGeom>
              <a:avLst/>
              <a:gdLst>
                <a:gd name="connsiteX0" fmla="*/ 794 w 20755"/>
                <a:gd name="connsiteY0" fmla="*/ -510 h 21962"/>
                <a:gd name="connsiteX1" fmla="*/ 794 w 20755"/>
                <a:gd name="connsiteY1" fmla="*/ 21453 h 2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1962">
                  <a:moveTo>
                    <a:pt x="794" y="-510"/>
                  </a:moveTo>
                  <a:lnTo>
                    <a:pt x="794" y="21453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D031AF8C-DDE8-8AD3-C065-84B9D9D1614A}"/>
                </a:ext>
              </a:extLst>
            </p:cNvPr>
            <p:cNvSpPr/>
            <p:nvPr/>
          </p:nvSpPr>
          <p:spPr>
            <a:xfrm>
              <a:off x="5326138" y="3855449"/>
              <a:ext cx="20755" cy="27168"/>
            </a:xfrm>
            <a:custGeom>
              <a:avLst/>
              <a:gdLst>
                <a:gd name="connsiteX0" fmla="*/ 794 w 20755"/>
                <a:gd name="connsiteY0" fmla="*/ 26659 h 27168"/>
                <a:gd name="connsiteX1" fmla="*/ 794 w 20755"/>
                <a:gd name="connsiteY1" fmla="*/ -510 h 2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7168">
                  <a:moveTo>
                    <a:pt x="794" y="26659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5E5FF84-0ED9-4549-399F-E061832DD033}"/>
                </a:ext>
              </a:extLst>
            </p:cNvPr>
            <p:cNvSpPr/>
            <p:nvPr/>
          </p:nvSpPr>
          <p:spPr>
            <a:xfrm>
              <a:off x="5895674" y="3732620"/>
              <a:ext cx="20755" cy="73697"/>
            </a:xfrm>
            <a:custGeom>
              <a:avLst/>
              <a:gdLst>
                <a:gd name="connsiteX0" fmla="*/ 795 w 20755"/>
                <a:gd name="connsiteY0" fmla="*/ -510 h 73697"/>
                <a:gd name="connsiteX1" fmla="*/ 795 w 20755"/>
                <a:gd name="connsiteY1" fmla="*/ 73188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-510"/>
                  </a:moveTo>
                  <a:lnTo>
                    <a:pt x="795" y="73188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4881A0E-7F73-E777-6C96-48D629E77D54}"/>
                </a:ext>
              </a:extLst>
            </p:cNvPr>
            <p:cNvSpPr/>
            <p:nvPr/>
          </p:nvSpPr>
          <p:spPr>
            <a:xfrm>
              <a:off x="5895674" y="3732620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3709B83-B552-91D6-FA56-54FB9ED5A63D}"/>
                </a:ext>
              </a:extLst>
            </p:cNvPr>
            <p:cNvSpPr/>
            <p:nvPr/>
          </p:nvSpPr>
          <p:spPr>
            <a:xfrm>
              <a:off x="5895674" y="3708054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E39FD059-3287-4ECE-9753-79445FFAACB7}"/>
                </a:ext>
              </a:extLst>
            </p:cNvPr>
            <p:cNvSpPr/>
            <p:nvPr/>
          </p:nvSpPr>
          <p:spPr>
            <a:xfrm>
              <a:off x="5895674" y="3658923"/>
              <a:ext cx="20755" cy="73697"/>
            </a:xfrm>
            <a:custGeom>
              <a:avLst/>
              <a:gdLst>
                <a:gd name="connsiteX0" fmla="*/ 795 w 20755"/>
                <a:gd name="connsiteY0" fmla="*/ 73187 h 73697"/>
                <a:gd name="connsiteX1" fmla="*/ 795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73187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9EDAE6C6-5008-DCB2-C27B-3AEF6FC3BC87}"/>
                </a:ext>
              </a:extLst>
            </p:cNvPr>
            <p:cNvSpPr/>
            <p:nvPr/>
          </p:nvSpPr>
          <p:spPr>
            <a:xfrm>
              <a:off x="5326138" y="3609791"/>
              <a:ext cx="20755" cy="272827"/>
            </a:xfrm>
            <a:custGeom>
              <a:avLst/>
              <a:gdLst>
                <a:gd name="connsiteX0" fmla="*/ 794 w 20755"/>
                <a:gd name="connsiteY0" fmla="*/ 272318 h 272827"/>
                <a:gd name="connsiteX1" fmla="*/ 794 w 20755"/>
                <a:gd name="connsiteY1" fmla="*/ -510 h 27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72827">
                  <a:moveTo>
                    <a:pt x="794" y="272318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08626D54-9093-6D26-7BE3-FDAAF75078AB}"/>
                </a:ext>
              </a:extLst>
            </p:cNvPr>
            <p:cNvSpPr/>
            <p:nvPr/>
          </p:nvSpPr>
          <p:spPr>
            <a:xfrm>
              <a:off x="5326138" y="3560659"/>
              <a:ext cx="20755" cy="321959"/>
            </a:xfrm>
            <a:custGeom>
              <a:avLst/>
              <a:gdLst>
                <a:gd name="connsiteX0" fmla="*/ 794 w 20755"/>
                <a:gd name="connsiteY0" fmla="*/ 321450 h 321959"/>
                <a:gd name="connsiteX1" fmla="*/ 794 w 20755"/>
                <a:gd name="connsiteY1" fmla="*/ -510 h 32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21959">
                  <a:moveTo>
                    <a:pt x="794" y="321450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54456B50-0148-F0D9-EBFA-B50008DD8072}"/>
                </a:ext>
              </a:extLst>
            </p:cNvPr>
            <p:cNvSpPr/>
            <p:nvPr/>
          </p:nvSpPr>
          <p:spPr>
            <a:xfrm>
              <a:off x="5895674" y="3486961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9D7075B2-5861-40C5-41E5-235DA49C2B3B}"/>
                </a:ext>
              </a:extLst>
            </p:cNvPr>
            <p:cNvSpPr/>
            <p:nvPr/>
          </p:nvSpPr>
          <p:spPr>
            <a:xfrm>
              <a:off x="5895674" y="3462396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A95502EB-A097-DC81-F324-0F68408AC980}"/>
                </a:ext>
              </a:extLst>
            </p:cNvPr>
            <p:cNvSpPr/>
            <p:nvPr/>
          </p:nvSpPr>
          <p:spPr>
            <a:xfrm>
              <a:off x="5895674" y="3339566"/>
              <a:ext cx="20755" cy="73697"/>
            </a:xfrm>
            <a:custGeom>
              <a:avLst/>
              <a:gdLst>
                <a:gd name="connsiteX0" fmla="*/ 795 w 20755"/>
                <a:gd name="connsiteY0" fmla="*/ -510 h 73697"/>
                <a:gd name="connsiteX1" fmla="*/ 795 w 20755"/>
                <a:gd name="connsiteY1" fmla="*/ 73187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-510"/>
                  </a:moveTo>
                  <a:lnTo>
                    <a:pt x="795" y="73187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EF9BF99-B85F-0D20-9DA9-7DE6A9727E77}"/>
                </a:ext>
              </a:extLst>
            </p:cNvPr>
            <p:cNvSpPr/>
            <p:nvPr/>
          </p:nvSpPr>
          <p:spPr>
            <a:xfrm>
              <a:off x="5895674" y="3339566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5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5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D1EEAC13-F29F-9958-58AA-62209128E437}"/>
                </a:ext>
              </a:extLst>
            </p:cNvPr>
            <p:cNvSpPr/>
            <p:nvPr/>
          </p:nvSpPr>
          <p:spPr>
            <a:xfrm>
              <a:off x="5895674" y="3315000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92106C1-CD8A-78E3-2925-BC8ECBCABB6C}"/>
                </a:ext>
              </a:extLst>
            </p:cNvPr>
            <p:cNvSpPr/>
            <p:nvPr/>
          </p:nvSpPr>
          <p:spPr>
            <a:xfrm>
              <a:off x="5895674" y="3265869"/>
              <a:ext cx="20755" cy="73697"/>
            </a:xfrm>
            <a:custGeom>
              <a:avLst/>
              <a:gdLst>
                <a:gd name="connsiteX0" fmla="*/ 795 w 20755"/>
                <a:gd name="connsiteY0" fmla="*/ 73188 h 73697"/>
                <a:gd name="connsiteX1" fmla="*/ 795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73188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6D7F6708-F3EB-6CF1-BC19-29CAC04CBB91}"/>
                </a:ext>
              </a:extLst>
            </p:cNvPr>
            <p:cNvSpPr/>
            <p:nvPr/>
          </p:nvSpPr>
          <p:spPr>
            <a:xfrm>
              <a:off x="5895674" y="3192171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5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5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431AD087-AA84-FEBA-798E-CB3F091FF35E}"/>
                </a:ext>
              </a:extLst>
            </p:cNvPr>
            <p:cNvSpPr/>
            <p:nvPr/>
          </p:nvSpPr>
          <p:spPr>
            <a:xfrm>
              <a:off x="5895674" y="3167605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954F2363-1BAB-4A9E-14D0-FD10CF0BEE5E}"/>
                </a:ext>
              </a:extLst>
            </p:cNvPr>
            <p:cNvSpPr/>
            <p:nvPr/>
          </p:nvSpPr>
          <p:spPr>
            <a:xfrm>
              <a:off x="5326138" y="3118474"/>
              <a:ext cx="20755" cy="165778"/>
            </a:xfrm>
            <a:custGeom>
              <a:avLst/>
              <a:gdLst>
                <a:gd name="connsiteX0" fmla="*/ 794 w 20755"/>
                <a:gd name="connsiteY0" fmla="*/ 165269 h 165778"/>
                <a:gd name="connsiteX1" fmla="*/ 794 w 20755"/>
                <a:gd name="connsiteY1" fmla="*/ -510 h 16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65778">
                  <a:moveTo>
                    <a:pt x="794" y="165269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61D3299-8051-FF1B-8E00-1B1E6D45F51F}"/>
                </a:ext>
              </a:extLst>
            </p:cNvPr>
            <p:cNvSpPr/>
            <p:nvPr/>
          </p:nvSpPr>
          <p:spPr>
            <a:xfrm>
              <a:off x="5895674" y="3044776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5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5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004A63D-BCB1-40DB-FE62-644FA11A1A17}"/>
                </a:ext>
              </a:extLst>
            </p:cNvPr>
            <p:cNvSpPr/>
            <p:nvPr/>
          </p:nvSpPr>
          <p:spPr>
            <a:xfrm>
              <a:off x="5895674" y="3020210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05728484-567E-BDF5-2BFA-12C555AC582E}"/>
                </a:ext>
              </a:extLst>
            </p:cNvPr>
            <p:cNvSpPr/>
            <p:nvPr/>
          </p:nvSpPr>
          <p:spPr>
            <a:xfrm>
              <a:off x="5326138" y="2818803"/>
              <a:ext cx="20755" cy="152275"/>
            </a:xfrm>
            <a:custGeom>
              <a:avLst/>
              <a:gdLst>
                <a:gd name="connsiteX0" fmla="*/ 794 w 20755"/>
                <a:gd name="connsiteY0" fmla="*/ -510 h 152275"/>
                <a:gd name="connsiteX1" fmla="*/ 794 w 20755"/>
                <a:gd name="connsiteY1" fmla="*/ 151766 h 1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52275">
                  <a:moveTo>
                    <a:pt x="794" y="-510"/>
                  </a:moveTo>
                  <a:lnTo>
                    <a:pt x="794" y="15176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8177C6F-162B-C042-34CB-7DB8A322E8D0}"/>
                </a:ext>
              </a:extLst>
            </p:cNvPr>
            <p:cNvSpPr/>
            <p:nvPr/>
          </p:nvSpPr>
          <p:spPr>
            <a:xfrm>
              <a:off x="5326138" y="2818803"/>
              <a:ext cx="20755" cy="103144"/>
            </a:xfrm>
            <a:custGeom>
              <a:avLst/>
              <a:gdLst>
                <a:gd name="connsiteX0" fmla="*/ 794 w 20755"/>
                <a:gd name="connsiteY0" fmla="*/ -510 h 103144"/>
                <a:gd name="connsiteX1" fmla="*/ 794 w 20755"/>
                <a:gd name="connsiteY1" fmla="*/ 102634 h 1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03144">
                  <a:moveTo>
                    <a:pt x="794" y="-510"/>
                  </a:moveTo>
                  <a:lnTo>
                    <a:pt x="794" y="102634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78AAEEC3-885D-1692-EADF-64B29BD814E5}"/>
                </a:ext>
              </a:extLst>
            </p:cNvPr>
            <p:cNvSpPr/>
            <p:nvPr/>
          </p:nvSpPr>
          <p:spPr>
            <a:xfrm>
              <a:off x="5326138" y="2818803"/>
              <a:ext cx="20755" cy="54012"/>
            </a:xfrm>
            <a:custGeom>
              <a:avLst/>
              <a:gdLst>
                <a:gd name="connsiteX0" fmla="*/ 794 w 20755"/>
                <a:gd name="connsiteY0" fmla="*/ -510 h 54012"/>
                <a:gd name="connsiteX1" fmla="*/ 794 w 20755"/>
                <a:gd name="connsiteY1" fmla="*/ 53503 h 5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4012">
                  <a:moveTo>
                    <a:pt x="794" y="-510"/>
                  </a:moveTo>
                  <a:lnTo>
                    <a:pt x="794" y="53503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5512E0C-4C04-2C50-C73C-680F09A39AF6}"/>
                </a:ext>
              </a:extLst>
            </p:cNvPr>
            <p:cNvSpPr/>
            <p:nvPr/>
          </p:nvSpPr>
          <p:spPr>
            <a:xfrm>
              <a:off x="5326138" y="2818803"/>
              <a:ext cx="20755" cy="4880"/>
            </a:xfrm>
            <a:custGeom>
              <a:avLst/>
              <a:gdLst>
                <a:gd name="connsiteX0" fmla="*/ 794 w 20755"/>
                <a:gd name="connsiteY0" fmla="*/ -510 h 4880"/>
                <a:gd name="connsiteX1" fmla="*/ 794 w 20755"/>
                <a:gd name="connsiteY1" fmla="*/ 4371 h 4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880">
                  <a:moveTo>
                    <a:pt x="794" y="-510"/>
                  </a:moveTo>
                  <a:lnTo>
                    <a:pt x="794" y="4371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94D3D90B-73F4-E3A4-DAB1-63157BEE599A}"/>
                </a:ext>
              </a:extLst>
            </p:cNvPr>
            <p:cNvSpPr/>
            <p:nvPr/>
          </p:nvSpPr>
          <p:spPr>
            <a:xfrm>
              <a:off x="5895674" y="2504327"/>
              <a:ext cx="20755" cy="270224"/>
            </a:xfrm>
            <a:custGeom>
              <a:avLst/>
              <a:gdLst>
                <a:gd name="connsiteX0" fmla="*/ 795 w 20755"/>
                <a:gd name="connsiteY0" fmla="*/ -510 h 270224"/>
                <a:gd name="connsiteX1" fmla="*/ 795 w 20755"/>
                <a:gd name="connsiteY1" fmla="*/ 269714 h 27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70224">
                  <a:moveTo>
                    <a:pt x="795" y="-510"/>
                  </a:moveTo>
                  <a:lnTo>
                    <a:pt x="795" y="269714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175372A-6F3F-F0A3-E437-78339D5502BC}"/>
                </a:ext>
              </a:extLst>
            </p:cNvPr>
            <p:cNvSpPr/>
            <p:nvPr/>
          </p:nvSpPr>
          <p:spPr>
            <a:xfrm>
              <a:off x="5895674" y="2504327"/>
              <a:ext cx="20755" cy="221092"/>
            </a:xfrm>
            <a:custGeom>
              <a:avLst/>
              <a:gdLst>
                <a:gd name="connsiteX0" fmla="*/ 795 w 20755"/>
                <a:gd name="connsiteY0" fmla="*/ -510 h 221092"/>
                <a:gd name="connsiteX1" fmla="*/ 795 w 20755"/>
                <a:gd name="connsiteY1" fmla="*/ 220583 h 221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21092">
                  <a:moveTo>
                    <a:pt x="795" y="-510"/>
                  </a:moveTo>
                  <a:lnTo>
                    <a:pt x="795" y="220583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2DFD6D4-4153-D477-0E6B-9F17B139E869}"/>
                </a:ext>
              </a:extLst>
            </p:cNvPr>
            <p:cNvSpPr/>
            <p:nvPr/>
          </p:nvSpPr>
          <p:spPr>
            <a:xfrm>
              <a:off x="5895674" y="2504327"/>
              <a:ext cx="20755" cy="171961"/>
            </a:xfrm>
            <a:custGeom>
              <a:avLst/>
              <a:gdLst>
                <a:gd name="connsiteX0" fmla="*/ 795 w 20755"/>
                <a:gd name="connsiteY0" fmla="*/ -510 h 171961"/>
                <a:gd name="connsiteX1" fmla="*/ 795 w 20755"/>
                <a:gd name="connsiteY1" fmla="*/ 171451 h 17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71961">
                  <a:moveTo>
                    <a:pt x="795" y="-510"/>
                  </a:moveTo>
                  <a:lnTo>
                    <a:pt x="795" y="171451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02987C88-58DD-C1CC-AD02-C6E8465E75C0}"/>
                </a:ext>
              </a:extLst>
            </p:cNvPr>
            <p:cNvSpPr/>
            <p:nvPr/>
          </p:nvSpPr>
          <p:spPr>
            <a:xfrm>
              <a:off x="5895674" y="2504327"/>
              <a:ext cx="20755" cy="122829"/>
            </a:xfrm>
            <a:custGeom>
              <a:avLst/>
              <a:gdLst>
                <a:gd name="connsiteX0" fmla="*/ 795 w 20755"/>
                <a:gd name="connsiteY0" fmla="*/ -510 h 122829"/>
                <a:gd name="connsiteX1" fmla="*/ 795 w 20755"/>
                <a:gd name="connsiteY1" fmla="*/ 122319 h 12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22829">
                  <a:moveTo>
                    <a:pt x="795" y="-510"/>
                  </a:moveTo>
                  <a:lnTo>
                    <a:pt x="795" y="122319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F0FC2456-DC33-A7FE-C471-3AE0910E046A}"/>
                </a:ext>
              </a:extLst>
            </p:cNvPr>
            <p:cNvSpPr/>
            <p:nvPr/>
          </p:nvSpPr>
          <p:spPr>
            <a:xfrm>
              <a:off x="5895674" y="2504327"/>
              <a:ext cx="20755" cy="73697"/>
            </a:xfrm>
            <a:custGeom>
              <a:avLst/>
              <a:gdLst>
                <a:gd name="connsiteX0" fmla="*/ 795 w 20755"/>
                <a:gd name="connsiteY0" fmla="*/ -510 h 73697"/>
                <a:gd name="connsiteX1" fmla="*/ 795 w 20755"/>
                <a:gd name="connsiteY1" fmla="*/ 73188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-510"/>
                  </a:moveTo>
                  <a:lnTo>
                    <a:pt x="795" y="73188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F7A1C6DF-ED30-1BF7-5FF1-95BC07C59C68}"/>
                </a:ext>
              </a:extLst>
            </p:cNvPr>
            <p:cNvSpPr/>
            <p:nvPr/>
          </p:nvSpPr>
          <p:spPr>
            <a:xfrm>
              <a:off x="5895674" y="2504327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734627E8-D8B0-D7F7-64A4-A719C00285D5}"/>
                </a:ext>
              </a:extLst>
            </p:cNvPr>
            <p:cNvSpPr/>
            <p:nvPr/>
          </p:nvSpPr>
          <p:spPr>
            <a:xfrm>
              <a:off x="5895674" y="2479761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A579163E-7E16-777C-FB69-31A7BF8949AE}"/>
                </a:ext>
              </a:extLst>
            </p:cNvPr>
            <p:cNvSpPr/>
            <p:nvPr/>
          </p:nvSpPr>
          <p:spPr>
            <a:xfrm>
              <a:off x="5895674" y="2430630"/>
              <a:ext cx="20755" cy="73697"/>
            </a:xfrm>
            <a:custGeom>
              <a:avLst/>
              <a:gdLst>
                <a:gd name="connsiteX0" fmla="*/ 795 w 20755"/>
                <a:gd name="connsiteY0" fmla="*/ 73187 h 73697"/>
                <a:gd name="connsiteX1" fmla="*/ 795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73187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B8272DC0-C16D-6C78-C1EB-2E539A10FEB8}"/>
                </a:ext>
              </a:extLst>
            </p:cNvPr>
            <p:cNvSpPr/>
            <p:nvPr/>
          </p:nvSpPr>
          <p:spPr>
            <a:xfrm>
              <a:off x="5895674" y="2381498"/>
              <a:ext cx="20755" cy="122829"/>
            </a:xfrm>
            <a:custGeom>
              <a:avLst/>
              <a:gdLst>
                <a:gd name="connsiteX0" fmla="*/ 795 w 20755"/>
                <a:gd name="connsiteY0" fmla="*/ 122319 h 122829"/>
                <a:gd name="connsiteX1" fmla="*/ 795 w 20755"/>
                <a:gd name="connsiteY1" fmla="*/ -510 h 12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22829">
                  <a:moveTo>
                    <a:pt x="795" y="122319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4045731-1C19-CB97-8EF3-B13119621787}"/>
                </a:ext>
              </a:extLst>
            </p:cNvPr>
            <p:cNvSpPr/>
            <p:nvPr/>
          </p:nvSpPr>
          <p:spPr>
            <a:xfrm>
              <a:off x="5895674" y="2332366"/>
              <a:ext cx="20755" cy="171961"/>
            </a:xfrm>
            <a:custGeom>
              <a:avLst/>
              <a:gdLst>
                <a:gd name="connsiteX0" fmla="*/ 795 w 20755"/>
                <a:gd name="connsiteY0" fmla="*/ 171451 h 171961"/>
                <a:gd name="connsiteX1" fmla="*/ 795 w 20755"/>
                <a:gd name="connsiteY1" fmla="*/ -510 h 17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71961">
                  <a:moveTo>
                    <a:pt x="795" y="171451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DFAB294F-B905-E146-AD31-AB6AF61C7ACE}"/>
                </a:ext>
              </a:extLst>
            </p:cNvPr>
            <p:cNvSpPr/>
            <p:nvPr/>
          </p:nvSpPr>
          <p:spPr>
            <a:xfrm>
              <a:off x="5895674" y="2283234"/>
              <a:ext cx="20755" cy="221092"/>
            </a:xfrm>
            <a:custGeom>
              <a:avLst/>
              <a:gdLst>
                <a:gd name="connsiteX0" fmla="*/ 795 w 20755"/>
                <a:gd name="connsiteY0" fmla="*/ 220583 h 221092"/>
                <a:gd name="connsiteX1" fmla="*/ 795 w 20755"/>
                <a:gd name="connsiteY1" fmla="*/ -510 h 221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21092">
                  <a:moveTo>
                    <a:pt x="795" y="220583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35CE9E4-E942-D8DF-9159-EA3326D2F4E4}"/>
                </a:ext>
              </a:extLst>
            </p:cNvPr>
            <p:cNvSpPr/>
            <p:nvPr/>
          </p:nvSpPr>
          <p:spPr>
            <a:xfrm>
              <a:off x="5895674" y="2234103"/>
              <a:ext cx="20755" cy="270224"/>
            </a:xfrm>
            <a:custGeom>
              <a:avLst/>
              <a:gdLst>
                <a:gd name="connsiteX0" fmla="*/ 795 w 20755"/>
                <a:gd name="connsiteY0" fmla="*/ 269714 h 270224"/>
                <a:gd name="connsiteX1" fmla="*/ 795 w 20755"/>
                <a:gd name="connsiteY1" fmla="*/ -510 h 27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70224">
                  <a:moveTo>
                    <a:pt x="795" y="269714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288DB9D3-9F03-C5E1-F4EA-3412FAE3C233}"/>
                </a:ext>
              </a:extLst>
            </p:cNvPr>
            <p:cNvSpPr/>
            <p:nvPr/>
          </p:nvSpPr>
          <p:spPr>
            <a:xfrm>
              <a:off x="5895674" y="2160405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FB2EEEA-092C-A9F7-BE85-18C8E29042A9}"/>
                </a:ext>
              </a:extLst>
            </p:cNvPr>
            <p:cNvSpPr/>
            <p:nvPr/>
          </p:nvSpPr>
          <p:spPr>
            <a:xfrm>
              <a:off x="5895674" y="2135839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A55132F1-C5F5-F833-59F1-316C36A8A4DD}"/>
                </a:ext>
              </a:extLst>
            </p:cNvPr>
            <p:cNvSpPr/>
            <p:nvPr/>
          </p:nvSpPr>
          <p:spPr>
            <a:xfrm>
              <a:off x="5326138" y="1842839"/>
              <a:ext cx="20755" cy="243869"/>
            </a:xfrm>
            <a:custGeom>
              <a:avLst/>
              <a:gdLst>
                <a:gd name="connsiteX0" fmla="*/ 794 w 20755"/>
                <a:gd name="connsiteY0" fmla="*/ -510 h 243869"/>
                <a:gd name="connsiteX1" fmla="*/ 794 w 20755"/>
                <a:gd name="connsiteY1" fmla="*/ 243359 h 24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3869">
                  <a:moveTo>
                    <a:pt x="794" y="-510"/>
                  </a:moveTo>
                  <a:lnTo>
                    <a:pt x="794" y="243359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5B70B7FF-1B05-A459-5987-3F9427486EAB}"/>
                </a:ext>
              </a:extLst>
            </p:cNvPr>
            <p:cNvSpPr/>
            <p:nvPr/>
          </p:nvSpPr>
          <p:spPr>
            <a:xfrm>
              <a:off x="5326138" y="1842839"/>
              <a:ext cx="20755" cy="194737"/>
            </a:xfrm>
            <a:custGeom>
              <a:avLst/>
              <a:gdLst>
                <a:gd name="connsiteX0" fmla="*/ 794 w 20755"/>
                <a:gd name="connsiteY0" fmla="*/ -510 h 194737"/>
                <a:gd name="connsiteX1" fmla="*/ 794 w 20755"/>
                <a:gd name="connsiteY1" fmla="*/ 194227 h 19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4737">
                  <a:moveTo>
                    <a:pt x="794" y="-510"/>
                  </a:moveTo>
                  <a:lnTo>
                    <a:pt x="794" y="194227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CD30CE49-464B-91BB-806F-23BE41546F0E}"/>
                </a:ext>
              </a:extLst>
            </p:cNvPr>
            <p:cNvSpPr/>
            <p:nvPr/>
          </p:nvSpPr>
          <p:spPr>
            <a:xfrm>
              <a:off x="5326138" y="1842839"/>
              <a:ext cx="20755" cy="145605"/>
            </a:xfrm>
            <a:custGeom>
              <a:avLst/>
              <a:gdLst>
                <a:gd name="connsiteX0" fmla="*/ 794 w 20755"/>
                <a:gd name="connsiteY0" fmla="*/ -510 h 145605"/>
                <a:gd name="connsiteX1" fmla="*/ 794 w 20755"/>
                <a:gd name="connsiteY1" fmla="*/ 145095 h 14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5605">
                  <a:moveTo>
                    <a:pt x="794" y="-510"/>
                  </a:moveTo>
                  <a:lnTo>
                    <a:pt x="794" y="145095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0C93AFCB-BF63-A563-E3E3-1E579F456AE8}"/>
                </a:ext>
              </a:extLst>
            </p:cNvPr>
            <p:cNvSpPr/>
            <p:nvPr/>
          </p:nvSpPr>
          <p:spPr>
            <a:xfrm>
              <a:off x="5326138" y="1842839"/>
              <a:ext cx="20755" cy="96473"/>
            </a:xfrm>
            <a:custGeom>
              <a:avLst/>
              <a:gdLst>
                <a:gd name="connsiteX0" fmla="*/ 794 w 20755"/>
                <a:gd name="connsiteY0" fmla="*/ -510 h 96473"/>
                <a:gd name="connsiteX1" fmla="*/ 794 w 20755"/>
                <a:gd name="connsiteY1" fmla="*/ 95964 h 9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6473">
                  <a:moveTo>
                    <a:pt x="794" y="-510"/>
                  </a:moveTo>
                  <a:lnTo>
                    <a:pt x="794" y="95964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D6C16C7-F8C9-A1E6-2AF7-01EF64C697C1}"/>
                </a:ext>
              </a:extLst>
            </p:cNvPr>
            <p:cNvSpPr/>
            <p:nvPr/>
          </p:nvSpPr>
          <p:spPr>
            <a:xfrm>
              <a:off x="5326138" y="1842839"/>
              <a:ext cx="20755" cy="47342"/>
            </a:xfrm>
            <a:custGeom>
              <a:avLst/>
              <a:gdLst>
                <a:gd name="connsiteX0" fmla="*/ 794 w 20755"/>
                <a:gd name="connsiteY0" fmla="*/ -510 h 47342"/>
                <a:gd name="connsiteX1" fmla="*/ 794 w 20755"/>
                <a:gd name="connsiteY1" fmla="*/ 46832 h 4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7342">
                  <a:moveTo>
                    <a:pt x="794" y="-510"/>
                  </a:moveTo>
                  <a:lnTo>
                    <a:pt x="794" y="46832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812993EB-2EAC-D723-67A1-E769099CF2E8}"/>
                </a:ext>
              </a:extLst>
            </p:cNvPr>
            <p:cNvSpPr/>
            <p:nvPr/>
          </p:nvSpPr>
          <p:spPr>
            <a:xfrm>
              <a:off x="5326138" y="1841049"/>
              <a:ext cx="20755" cy="1789"/>
            </a:xfrm>
            <a:custGeom>
              <a:avLst/>
              <a:gdLst>
                <a:gd name="connsiteX0" fmla="*/ 794 w 20755"/>
                <a:gd name="connsiteY0" fmla="*/ 1280 h 1789"/>
                <a:gd name="connsiteX1" fmla="*/ 794 w 20755"/>
                <a:gd name="connsiteY1" fmla="*/ -510 h 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789">
                  <a:moveTo>
                    <a:pt x="794" y="1280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2B912256-93B0-1AF0-5EDA-39C5E28C70FC}"/>
                </a:ext>
              </a:extLst>
            </p:cNvPr>
            <p:cNvSpPr/>
            <p:nvPr/>
          </p:nvSpPr>
          <p:spPr>
            <a:xfrm>
              <a:off x="5326138" y="1791917"/>
              <a:ext cx="20755" cy="50921"/>
            </a:xfrm>
            <a:custGeom>
              <a:avLst/>
              <a:gdLst>
                <a:gd name="connsiteX0" fmla="*/ 794 w 20755"/>
                <a:gd name="connsiteY0" fmla="*/ 50412 h 50921"/>
                <a:gd name="connsiteX1" fmla="*/ 794 w 20755"/>
                <a:gd name="connsiteY1" fmla="*/ -510 h 5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0921">
                  <a:moveTo>
                    <a:pt x="794" y="50412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CC17F5DC-570B-8E68-8EC5-FC75368A7106}"/>
                </a:ext>
              </a:extLst>
            </p:cNvPr>
            <p:cNvSpPr/>
            <p:nvPr/>
          </p:nvSpPr>
          <p:spPr>
            <a:xfrm>
              <a:off x="5326138" y="1742786"/>
              <a:ext cx="20755" cy="100052"/>
            </a:xfrm>
            <a:custGeom>
              <a:avLst/>
              <a:gdLst>
                <a:gd name="connsiteX0" fmla="*/ 794 w 20755"/>
                <a:gd name="connsiteY0" fmla="*/ 99543 h 100052"/>
                <a:gd name="connsiteX1" fmla="*/ 794 w 20755"/>
                <a:gd name="connsiteY1" fmla="*/ -510 h 100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00052">
                  <a:moveTo>
                    <a:pt x="794" y="99543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56592EAA-E6DF-A475-7EDF-A083194FCB0A}"/>
                </a:ext>
              </a:extLst>
            </p:cNvPr>
            <p:cNvSpPr/>
            <p:nvPr/>
          </p:nvSpPr>
          <p:spPr>
            <a:xfrm>
              <a:off x="5326138" y="1693654"/>
              <a:ext cx="20755" cy="149184"/>
            </a:xfrm>
            <a:custGeom>
              <a:avLst/>
              <a:gdLst>
                <a:gd name="connsiteX0" fmla="*/ 794 w 20755"/>
                <a:gd name="connsiteY0" fmla="*/ 148675 h 149184"/>
                <a:gd name="connsiteX1" fmla="*/ 794 w 20755"/>
                <a:gd name="connsiteY1" fmla="*/ -510 h 149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9184">
                  <a:moveTo>
                    <a:pt x="794" y="148675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23788E27-348B-DD31-3E3C-C0E58B23E2D0}"/>
                </a:ext>
              </a:extLst>
            </p:cNvPr>
            <p:cNvSpPr/>
            <p:nvPr/>
          </p:nvSpPr>
          <p:spPr>
            <a:xfrm>
              <a:off x="5326138" y="1644522"/>
              <a:ext cx="20755" cy="198316"/>
            </a:xfrm>
            <a:custGeom>
              <a:avLst/>
              <a:gdLst>
                <a:gd name="connsiteX0" fmla="*/ 794 w 20755"/>
                <a:gd name="connsiteY0" fmla="*/ 197807 h 198316"/>
                <a:gd name="connsiteX1" fmla="*/ 794 w 20755"/>
                <a:gd name="connsiteY1" fmla="*/ -510 h 19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8316">
                  <a:moveTo>
                    <a:pt x="794" y="197807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CD356C20-C439-0512-2FF5-C3EC02933E89}"/>
                </a:ext>
              </a:extLst>
            </p:cNvPr>
            <p:cNvSpPr/>
            <p:nvPr/>
          </p:nvSpPr>
          <p:spPr>
            <a:xfrm>
              <a:off x="5326138" y="1595390"/>
              <a:ext cx="20755" cy="247448"/>
            </a:xfrm>
            <a:custGeom>
              <a:avLst/>
              <a:gdLst>
                <a:gd name="connsiteX0" fmla="*/ 794 w 20755"/>
                <a:gd name="connsiteY0" fmla="*/ 246939 h 247448"/>
                <a:gd name="connsiteX1" fmla="*/ 794 w 20755"/>
                <a:gd name="connsiteY1" fmla="*/ -510 h 247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7448">
                  <a:moveTo>
                    <a:pt x="794" y="246939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78EE1CB3-D5F7-E08B-B0E6-79757882617A}"/>
                </a:ext>
              </a:extLst>
            </p:cNvPr>
            <p:cNvSpPr/>
            <p:nvPr/>
          </p:nvSpPr>
          <p:spPr>
            <a:xfrm>
              <a:off x="5326138" y="1546259"/>
              <a:ext cx="20755" cy="296579"/>
            </a:xfrm>
            <a:custGeom>
              <a:avLst/>
              <a:gdLst>
                <a:gd name="connsiteX0" fmla="*/ 794 w 20755"/>
                <a:gd name="connsiteY0" fmla="*/ 296070 h 296579"/>
                <a:gd name="connsiteX1" fmla="*/ 794 w 20755"/>
                <a:gd name="connsiteY1" fmla="*/ -510 h 296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96579">
                  <a:moveTo>
                    <a:pt x="794" y="296070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7DD93390-FE6F-DDAF-3F3C-EE6912EB185A}"/>
                </a:ext>
              </a:extLst>
            </p:cNvPr>
            <p:cNvSpPr/>
            <p:nvPr/>
          </p:nvSpPr>
          <p:spPr>
            <a:xfrm>
              <a:off x="5326138" y="1435631"/>
              <a:ext cx="20755" cy="61495"/>
            </a:xfrm>
            <a:custGeom>
              <a:avLst/>
              <a:gdLst>
                <a:gd name="connsiteX0" fmla="*/ 794 w 20755"/>
                <a:gd name="connsiteY0" fmla="*/ -510 h 61495"/>
                <a:gd name="connsiteX1" fmla="*/ 794 w 20755"/>
                <a:gd name="connsiteY1" fmla="*/ 60986 h 6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1495">
                  <a:moveTo>
                    <a:pt x="794" y="-510"/>
                  </a:moveTo>
                  <a:lnTo>
                    <a:pt x="794" y="6098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6AFE0050-2D4B-42E2-8AE6-B33708E54A51}"/>
                </a:ext>
              </a:extLst>
            </p:cNvPr>
            <p:cNvSpPr/>
            <p:nvPr/>
          </p:nvSpPr>
          <p:spPr>
            <a:xfrm>
              <a:off x="5895674" y="1374298"/>
              <a:ext cx="20755" cy="73697"/>
            </a:xfrm>
            <a:custGeom>
              <a:avLst/>
              <a:gdLst>
                <a:gd name="connsiteX0" fmla="*/ 795 w 20755"/>
                <a:gd name="connsiteY0" fmla="*/ -510 h 73697"/>
                <a:gd name="connsiteX1" fmla="*/ 795 w 20755"/>
                <a:gd name="connsiteY1" fmla="*/ 73188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-510"/>
                  </a:moveTo>
                  <a:lnTo>
                    <a:pt x="795" y="73188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C2F1D83-C796-44C9-B48F-CD07FA7EFED9}"/>
                </a:ext>
              </a:extLst>
            </p:cNvPr>
            <p:cNvSpPr/>
            <p:nvPr/>
          </p:nvSpPr>
          <p:spPr>
            <a:xfrm>
              <a:off x="5895674" y="1374298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23BC79F-F854-25C2-7A21-747C64BE49D6}"/>
                </a:ext>
              </a:extLst>
            </p:cNvPr>
            <p:cNvSpPr/>
            <p:nvPr/>
          </p:nvSpPr>
          <p:spPr>
            <a:xfrm>
              <a:off x="5895674" y="1349732"/>
              <a:ext cx="20755" cy="24565"/>
            </a:xfrm>
            <a:custGeom>
              <a:avLst/>
              <a:gdLst>
                <a:gd name="connsiteX0" fmla="*/ 795 w 20755"/>
                <a:gd name="connsiteY0" fmla="*/ 24055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5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EC01FD4-EC3A-B273-86C9-63EE7BD1783B}"/>
                </a:ext>
              </a:extLst>
            </p:cNvPr>
            <p:cNvSpPr/>
            <p:nvPr/>
          </p:nvSpPr>
          <p:spPr>
            <a:xfrm>
              <a:off x="5895674" y="1300600"/>
              <a:ext cx="20755" cy="73697"/>
            </a:xfrm>
            <a:custGeom>
              <a:avLst/>
              <a:gdLst>
                <a:gd name="connsiteX0" fmla="*/ 795 w 20755"/>
                <a:gd name="connsiteY0" fmla="*/ 73187 h 73697"/>
                <a:gd name="connsiteX1" fmla="*/ 795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73187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15A0777F-28A5-AA72-57C4-EC5C86D94ABB}"/>
                </a:ext>
              </a:extLst>
            </p:cNvPr>
            <p:cNvSpPr/>
            <p:nvPr/>
          </p:nvSpPr>
          <p:spPr>
            <a:xfrm>
              <a:off x="5895674" y="1226903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09F7866-BB6C-5F4B-E11C-4A30056EA583}"/>
                </a:ext>
              </a:extLst>
            </p:cNvPr>
            <p:cNvSpPr/>
            <p:nvPr/>
          </p:nvSpPr>
          <p:spPr>
            <a:xfrm>
              <a:off x="5895674" y="1202337"/>
              <a:ext cx="20755" cy="24565"/>
            </a:xfrm>
            <a:custGeom>
              <a:avLst/>
              <a:gdLst>
                <a:gd name="connsiteX0" fmla="*/ 795 w 20755"/>
                <a:gd name="connsiteY0" fmla="*/ 24055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5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E8F64695-7E0D-8C49-ED91-744C6E052B08}"/>
                </a:ext>
              </a:extLst>
            </p:cNvPr>
            <p:cNvSpPr/>
            <p:nvPr/>
          </p:nvSpPr>
          <p:spPr>
            <a:xfrm>
              <a:off x="5895674" y="1128639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F84504E-C404-E0FF-C2C7-4B89453D9C16}"/>
                </a:ext>
              </a:extLst>
            </p:cNvPr>
            <p:cNvSpPr/>
            <p:nvPr/>
          </p:nvSpPr>
          <p:spPr>
            <a:xfrm>
              <a:off x="5895674" y="1104073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094CA046-53AF-0029-4B9E-A45978BE62C1}"/>
                </a:ext>
              </a:extLst>
            </p:cNvPr>
            <p:cNvSpPr/>
            <p:nvPr/>
          </p:nvSpPr>
          <p:spPr>
            <a:xfrm>
              <a:off x="4186859" y="962860"/>
              <a:ext cx="20755" cy="92081"/>
            </a:xfrm>
            <a:custGeom>
              <a:avLst/>
              <a:gdLst>
                <a:gd name="connsiteX0" fmla="*/ 794 w 20755"/>
                <a:gd name="connsiteY0" fmla="*/ -510 h 92081"/>
                <a:gd name="connsiteX1" fmla="*/ 794 w 20755"/>
                <a:gd name="connsiteY1" fmla="*/ 91572 h 9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2081">
                  <a:moveTo>
                    <a:pt x="794" y="-510"/>
                  </a:moveTo>
                  <a:lnTo>
                    <a:pt x="794" y="91572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3F1E8BB-0EF9-34B9-4786-05D55AEE5BF4}"/>
                </a:ext>
              </a:extLst>
            </p:cNvPr>
            <p:cNvSpPr/>
            <p:nvPr/>
          </p:nvSpPr>
          <p:spPr>
            <a:xfrm>
              <a:off x="4756395" y="870779"/>
              <a:ext cx="20755" cy="135030"/>
            </a:xfrm>
            <a:custGeom>
              <a:avLst/>
              <a:gdLst>
                <a:gd name="connsiteX0" fmla="*/ 794 w 20755"/>
                <a:gd name="connsiteY0" fmla="*/ -510 h 135030"/>
                <a:gd name="connsiteX1" fmla="*/ 794 w 20755"/>
                <a:gd name="connsiteY1" fmla="*/ 134521 h 135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35030">
                  <a:moveTo>
                    <a:pt x="794" y="-510"/>
                  </a:moveTo>
                  <a:lnTo>
                    <a:pt x="794" y="134521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C5E9A0D-DB2D-7E54-3782-4740FA04D0A7}"/>
                </a:ext>
              </a:extLst>
            </p:cNvPr>
            <p:cNvSpPr/>
            <p:nvPr/>
          </p:nvSpPr>
          <p:spPr>
            <a:xfrm>
              <a:off x="4756395" y="870779"/>
              <a:ext cx="20755" cy="85899"/>
            </a:xfrm>
            <a:custGeom>
              <a:avLst/>
              <a:gdLst>
                <a:gd name="connsiteX0" fmla="*/ 794 w 20755"/>
                <a:gd name="connsiteY0" fmla="*/ -510 h 85899"/>
                <a:gd name="connsiteX1" fmla="*/ 794 w 20755"/>
                <a:gd name="connsiteY1" fmla="*/ 85389 h 8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5899">
                  <a:moveTo>
                    <a:pt x="794" y="-510"/>
                  </a:moveTo>
                  <a:lnTo>
                    <a:pt x="794" y="85389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71695DC-6F2F-A9C2-360E-D1D600BDD0C8}"/>
                </a:ext>
              </a:extLst>
            </p:cNvPr>
            <p:cNvSpPr/>
            <p:nvPr/>
          </p:nvSpPr>
          <p:spPr>
            <a:xfrm>
              <a:off x="4756395" y="870779"/>
              <a:ext cx="20755" cy="36767"/>
            </a:xfrm>
            <a:custGeom>
              <a:avLst/>
              <a:gdLst>
                <a:gd name="connsiteX0" fmla="*/ 794 w 20755"/>
                <a:gd name="connsiteY0" fmla="*/ -510 h 36767"/>
                <a:gd name="connsiteX1" fmla="*/ 794 w 20755"/>
                <a:gd name="connsiteY1" fmla="*/ 36257 h 36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6767">
                  <a:moveTo>
                    <a:pt x="794" y="-510"/>
                  </a:moveTo>
                  <a:lnTo>
                    <a:pt x="794" y="36257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E221B68-1C61-31CF-2DCD-E1B4D5E05D89}"/>
                </a:ext>
              </a:extLst>
            </p:cNvPr>
            <p:cNvSpPr/>
            <p:nvPr/>
          </p:nvSpPr>
          <p:spPr>
            <a:xfrm>
              <a:off x="4756395" y="858415"/>
              <a:ext cx="20755" cy="12364"/>
            </a:xfrm>
            <a:custGeom>
              <a:avLst/>
              <a:gdLst>
                <a:gd name="connsiteX0" fmla="*/ 794 w 20755"/>
                <a:gd name="connsiteY0" fmla="*/ 11855 h 12364"/>
                <a:gd name="connsiteX1" fmla="*/ 794 w 20755"/>
                <a:gd name="connsiteY1" fmla="*/ -510 h 1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2364">
                  <a:moveTo>
                    <a:pt x="794" y="11855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9462B4C-5761-5F78-990E-EEE6C4235EBE}"/>
                </a:ext>
              </a:extLst>
            </p:cNvPr>
            <p:cNvSpPr/>
            <p:nvPr/>
          </p:nvSpPr>
          <p:spPr>
            <a:xfrm>
              <a:off x="4756395" y="809283"/>
              <a:ext cx="20755" cy="61495"/>
            </a:xfrm>
            <a:custGeom>
              <a:avLst/>
              <a:gdLst>
                <a:gd name="connsiteX0" fmla="*/ 794 w 20755"/>
                <a:gd name="connsiteY0" fmla="*/ 60986 h 61495"/>
                <a:gd name="connsiteX1" fmla="*/ 794 w 20755"/>
                <a:gd name="connsiteY1" fmla="*/ -510 h 6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1495">
                  <a:moveTo>
                    <a:pt x="794" y="60986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8889D0E-6326-BE69-FD51-1156E3F9814E}"/>
                </a:ext>
              </a:extLst>
            </p:cNvPr>
            <p:cNvSpPr/>
            <p:nvPr/>
          </p:nvSpPr>
          <p:spPr>
            <a:xfrm>
              <a:off x="5326138" y="686454"/>
              <a:ext cx="20755" cy="73697"/>
            </a:xfrm>
            <a:custGeom>
              <a:avLst/>
              <a:gdLst>
                <a:gd name="connsiteX0" fmla="*/ 794 w 20755"/>
                <a:gd name="connsiteY0" fmla="*/ -510 h 73697"/>
                <a:gd name="connsiteX1" fmla="*/ 794 w 20755"/>
                <a:gd name="connsiteY1" fmla="*/ 73187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4" y="-510"/>
                  </a:moveTo>
                  <a:lnTo>
                    <a:pt x="794" y="73187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5A6CAA5-2547-38E9-2C05-5C58B9ACFE87}"/>
                </a:ext>
              </a:extLst>
            </p:cNvPr>
            <p:cNvSpPr/>
            <p:nvPr/>
          </p:nvSpPr>
          <p:spPr>
            <a:xfrm>
              <a:off x="5895674" y="686454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C4AA4CB8-186E-3B8E-08C2-B11BF38FA605}"/>
                </a:ext>
              </a:extLst>
            </p:cNvPr>
            <p:cNvSpPr/>
            <p:nvPr/>
          </p:nvSpPr>
          <p:spPr>
            <a:xfrm>
              <a:off x="5895674" y="661888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4AE29923-93FA-11CB-09A5-3B007C826512}"/>
                </a:ext>
              </a:extLst>
            </p:cNvPr>
            <p:cNvSpPr/>
            <p:nvPr/>
          </p:nvSpPr>
          <p:spPr>
            <a:xfrm>
              <a:off x="5326138" y="612756"/>
              <a:ext cx="20755" cy="73697"/>
            </a:xfrm>
            <a:custGeom>
              <a:avLst/>
              <a:gdLst>
                <a:gd name="connsiteX0" fmla="*/ 794 w 20755"/>
                <a:gd name="connsiteY0" fmla="*/ 73188 h 73697"/>
                <a:gd name="connsiteX1" fmla="*/ 794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4" y="73188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145B3359-8058-4B10-DA42-31BF765858B2}"/>
                </a:ext>
              </a:extLst>
            </p:cNvPr>
            <p:cNvSpPr/>
            <p:nvPr/>
          </p:nvSpPr>
          <p:spPr>
            <a:xfrm>
              <a:off x="5895674" y="514493"/>
              <a:ext cx="20755" cy="49131"/>
            </a:xfrm>
            <a:custGeom>
              <a:avLst/>
              <a:gdLst>
                <a:gd name="connsiteX0" fmla="*/ 795 w 20755"/>
                <a:gd name="connsiteY0" fmla="*/ -510 h 49131"/>
                <a:gd name="connsiteX1" fmla="*/ 795 w 20755"/>
                <a:gd name="connsiteY1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-510"/>
                  </a:moveTo>
                  <a:lnTo>
                    <a:pt x="795" y="48622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6D4C2927-0F47-30AB-05C5-8BD37710392F}"/>
                </a:ext>
              </a:extLst>
            </p:cNvPr>
            <p:cNvSpPr/>
            <p:nvPr/>
          </p:nvSpPr>
          <p:spPr>
            <a:xfrm>
              <a:off x="5895674" y="465361"/>
              <a:ext cx="20755" cy="49131"/>
            </a:xfrm>
            <a:custGeom>
              <a:avLst/>
              <a:gdLst>
                <a:gd name="connsiteX0" fmla="*/ 795 w 20755"/>
                <a:gd name="connsiteY0" fmla="*/ 48622 h 49131"/>
                <a:gd name="connsiteX1" fmla="*/ 795 w 20755"/>
                <a:gd name="connsiteY1" fmla="*/ -510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48622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75D33C3-7C62-5CCC-81D5-C53A92DC2B48}"/>
                </a:ext>
              </a:extLst>
            </p:cNvPr>
            <p:cNvSpPr/>
            <p:nvPr/>
          </p:nvSpPr>
          <p:spPr>
            <a:xfrm>
              <a:off x="1338766" y="3297609"/>
              <a:ext cx="20755" cy="3420218"/>
            </a:xfrm>
            <a:custGeom>
              <a:avLst/>
              <a:gdLst>
                <a:gd name="connsiteX0" fmla="*/ 795 w 20755"/>
                <a:gd name="connsiteY0" fmla="*/ -510 h 3420218"/>
                <a:gd name="connsiteX1" fmla="*/ 795 w 20755"/>
                <a:gd name="connsiteY1" fmla="*/ 3419708 h 342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420218">
                  <a:moveTo>
                    <a:pt x="795" y="-510"/>
                  </a:moveTo>
                  <a:lnTo>
                    <a:pt x="795" y="3419708"/>
                  </a:lnTo>
                </a:path>
              </a:pathLst>
            </a:custGeom>
            <a:ln w="2148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ECE1A053-F99C-3442-98E6-C8597F6434F4}"/>
                </a:ext>
              </a:extLst>
            </p:cNvPr>
            <p:cNvSpPr/>
            <p:nvPr/>
          </p:nvSpPr>
          <p:spPr>
            <a:xfrm>
              <a:off x="4756395" y="6717291"/>
              <a:ext cx="20755" cy="98263"/>
            </a:xfrm>
            <a:custGeom>
              <a:avLst/>
              <a:gdLst>
                <a:gd name="connsiteX0" fmla="*/ 794 w 20755"/>
                <a:gd name="connsiteY0" fmla="*/ -510 h 98263"/>
                <a:gd name="connsiteX1" fmla="*/ 794 w 20755"/>
                <a:gd name="connsiteY1" fmla="*/ 97753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4" y="-510"/>
                  </a:moveTo>
                  <a:lnTo>
                    <a:pt x="794" y="97753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87C196C-5DA6-D798-1563-45B5C60AA9E5}"/>
                </a:ext>
              </a:extLst>
            </p:cNvPr>
            <p:cNvSpPr/>
            <p:nvPr/>
          </p:nvSpPr>
          <p:spPr>
            <a:xfrm>
              <a:off x="5326138" y="6778624"/>
              <a:ext cx="20755" cy="36930"/>
            </a:xfrm>
            <a:custGeom>
              <a:avLst/>
              <a:gdLst>
                <a:gd name="connsiteX0" fmla="*/ 794 w 20755"/>
                <a:gd name="connsiteY0" fmla="*/ 36420 h 36930"/>
                <a:gd name="connsiteX1" fmla="*/ 794 w 20755"/>
                <a:gd name="connsiteY1" fmla="*/ -510 h 3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6930">
                  <a:moveTo>
                    <a:pt x="794" y="36420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A7795ED-C523-7006-0960-CFA58641553D}"/>
                </a:ext>
              </a:extLst>
            </p:cNvPr>
            <p:cNvSpPr/>
            <p:nvPr/>
          </p:nvSpPr>
          <p:spPr>
            <a:xfrm>
              <a:off x="4756395" y="6631229"/>
              <a:ext cx="20755" cy="86061"/>
            </a:xfrm>
            <a:custGeom>
              <a:avLst/>
              <a:gdLst>
                <a:gd name="connsiteX0" fmla="*/ 794 w 20755"/>
                <a:gd name="connsiteY0" fmla="*/ 85552 h 86061"/>
                <a:gd name="connsiteX1" fmla="*/ 794 w 20755"/>
                <a:gd name="connsiteY1" fmla="*/ -510 h 86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6061">
                  <a:moveTo>
                    <a:pt x="794" y="85552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8B18155-2056-239E-5DDF-CDDF02D07F7F}"/>
                </a:ext>
              </a:extLst>
            </p:cNvPr>
            <p:cNvSpPr/>
            <p:nvPr/>
          </p:nvSpPr>
          <p:spPr>
            <a:xfrm>
              <a:off x="1338766" y="3289963"/>
              <a:ext cx="20755" cy="13698"/>
            </a:xfrm>
            <a:custGeom>
              <a:avLst/>
              <a:gdLst>
                <a:gd name="connsiteX0" fmla="*/ 795 w 20755"/>
                <a:gd name="connsiteY0" fmla="*/ -510 h 13698"/>
                <a:gd name="connsiteX1" fmla="*/ 795 w 20755"/>
                <a:gd name="connsiteY1" fmla="*/ 13188 h 13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3698">
                  <a:moveTo>
                    <a:pt x="795" y="-510"/>
                  </a:moveTo>
                  <a:lnTo>
                    <a:pt x="795" y="13188"/>
                  </a:lnTo>
                </a:path>
              </a:pathLst>
            </a:custGeom>
            <a:ln w="541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4138D7B-C188-E07E-0B7A-EC0F560553F7}"/>
                </a:ext>
              </a:extLst>
            </p:cNvPr>
            <p:cNvSpPr/>
            <p:nvPr/>
          </p:nvSpPr>
          <p:spPr>
            <a:xfrm>
              <a:off x="1908302" y="3295478"/>
              <a:ext cx="20755" cy="3180221"/>
            </a:xfrm>
            <a:custGeom>
              <a:avLst/>
              <a:gdLst>
                <a:gd name="connsiteX0" fmla="*/ 795 w 20755"/>
                <a:gd name="connsiteY0" fmla="*/ -510 h 3180221"/>
                <a:gd name="connsiteX1" fmla="*/ 795 w 20755"/>
                <a:gd name="connsiteY1" fmla="*/ 3179711 h 318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180221">
                  <a:moveTo>
                    <a:pt x="795" y="-510"/>
                  </a:moveTo>
                  <a:lnTo>
                    <a:pt x="795" y="3179711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CFD64E99-8ACA-DC7D-E22B-E33C522F49DF}"/>
                </a:ext>
              </a:extLst>
            </p:cNvPr>
            <p:cNvSpPr/>
            <p:nvPr/>
          </p:nvSpPr>
          <p:spPr>
            <a:xfrm>
              <a:off x="4186859" y="6393704"/>
              <a:ext cx="20755" cy="81994"/>
            </a:xfrm>
            <a:custGeom>
              <a:avLst/>
              <a:gdLst>
                <a:gd name="connsiteX0" fmla="*/ 794 w 20755"/>
                <a:gd name="connsiteY0" fmla="*/ 81484 h 81994"/>
                <a:gd name="connsiteX1" fmla="*/ 794 w 20755"/>
                <a:gd name="connsiteY1" fmla="*/ -510 h 8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1994">
                  <a:moveTo>
                    <a:pt x="794" y="81484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9D47A549-A8BC-EACC-5ADD-91F5642F5AB4}"/>
                </a:ext>
              </a:extLst>
            </p:cNvPr>
            <p:cNvSpPr/>
            <p:nvPr/>
          </p:nvSpPr>
          <p:spPr>
            <a:xfrm>
              <a:off x="4756395" y="6393704"/>
              <a:ext cx="20755" cy="90129"/>
            </a:xfrm>
            <a:custGeom>
              <a:avLst/>
              <a:gdLst>
                <a:gd name="connsiteX0" fmla="*/ 794 w 20755"/>
                <a:gd name="connsiteY0" fmla="*/ -510 h 90129"/>
                <a:gd name="connsiteX1" fmla="*/ 794 w 20755"/>
                <a:gd name="connsiteY1" fmla="*/ 89619 h 9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0129">
                  <a:moveTo>
                    <a:pt x="794" y="-510"/>
                  </a:moveTo>
                  <a:lnTo>
                    <a:pt x="794" y="89619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7DE7D47-67B6-ACC5-C5E6-4BB8A69F4FE8}"/>
                </a:ext>
              </a:extLst>
            </p:cNvPr>
            <p:cNvSpPr/>
            <p:nvPr/>
          </p:nvSpPr>
          <p:spPr>
            <a:xfrm>
              <a:off x="4756395" y="6303738"/>
              <a:ext cx="20755" cy="89966"/>
            </a:xfrm>
            <a:custGeom>
              <a:avLst/>
              <a:gdLst>
                <a:gd name="connsiteX0" fmla="*/ 794 w 20755"/>
                <a:gd name="connsiteY0" fmla="*/ 89456 h 89966"/>
                <a:gd name="connsiteX1" fmla="*/ 794 w 20755"/>
                <a:gd name="connsiteY1" fmla="*/ -510 h 89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9966">
                  <a:moveTo>
                    <a:pt x="794" y="89456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ABBEA85-8477-F2B9-E499-32284018F75E}"/>
                </a:ext>
              </a:extLst>
            </p:cNvPr>
            <p:cNvSpPr/>
            <p:nvPr/>
          </p:nvSpPr>
          <p:spPr>
            <a:xfrm>
              <a:off x="5326138" y="6303738"/>
              <a:ext cx="20755" cy="32700"/>
            </a:xfrm>
            <a:custGeom>
              <a:avLst/>
              <a:gdLst>
                <a:gd name="connsiteX0" fmla="*/ 794 w 20755"/>
                <a:gd name="connsiteY0" fmla="*/ -510 h 32700"/>
                <a:gd name="connsiteX1" fmla="*/ 794 w 20755"/>
                <a:gd name="connsiteY1" fmla="*/ 32190 h 3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2700">
                  <a:moveTo>
                    <a:pt x="794" y="-510"/>
                  </a:moveTo>
                  <a:lnTo>
                    <a:pt x="794" y="3219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461737A8-E58F-B293-8E76-6ABEF515B674}"/>
                </a:ext>
              </a:extLst>
            </p:cNvPr>
            <p:cNvSpPr/>
            <p:nvPr/>
          </p:nvSpPr>
          <p:spPr>
            <a:xfrm>
              <a:off x="5326138" y="6164477"/>
              <a:ext cx="20755" cy="139260"/>
            </a:xfrm>
            <a:custGeom>
              <a:avLst/>
              <a:gdLst>
                <a:gd name="connsiteX0" fmla="*/ 794 w 20755"/>
                <a:gd name="connsiteY0" fmla="*/ 138750 h 139260"/>
                <a:gd name="connsiteX1" fmla="*/ 794 w 20755"/>
                <a:gd name="connsiteY1" fmla="*/ -510 h 139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39260">
                  <a:moveTo>
                    <a:pt x="794" y="138750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2CAFF753-3698-F2EA-B870-6EF5683AE910}"/>
                </a:ext>
              </a:extLst>
            </p:cNvPr>
            <p:cNvSpPr/>
            <p:nvPr/>
          </p:nvSpPr>
          <p:spPr>
            <a:xfrm>
              <a:off x="1908302" y="2630736"/>
              <a:ext cx="20755" cy="664742"/>
            </a:xfrm>
            <a:custGeom>
              <a:avLst/>
              <a:gdLst>
                <a:gd name="connsiteX0" fmla="*/ 795 w 20755"/>
                <a:gd name="connsiteY0" fmla="*/ 664232 h 664742"/>
                <a:gd name="connsiteX1" fmla="*/ 795 w 20755"/>
                <a:gd name="connsiteY1" fmla="*/ -510 h 664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64742">
                  <a:moveTo>
                    <a:pt x="795" y="664232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6ED2B08F-D1AC-A091-4BBB-01F34BBA6739}"/>
                </a:ext>
              </a:extLst>
            </p:cNvPr>
            <p:cNvSpPr/>
            <p:nvPr/>
          </p:nvSpPr>
          <p:spPr>
            <a:xfrm>
              <a:off x="2478045" y="2630736"/>
              <a:ext cx="20755" cy="1403995"/>
            </a:xfrm>
            <a:custGeom>
              <a:avLst/>
              <a:gdLst>
                <a:gd name="connsiteX0" fmla="*/ 794 w 20755"/>
                <a:gd name="connsiteY0" fmla="*/ -510 h 1403995"/>
                <a:gd name="connsiteX1" fmla="*/ 794 w 20755"/>
                <a:gd name="connsiteY1" fmla="*/ 1403486 h 140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03995">
                  <a:moveTo>
                    <a:pt x="794" y="-510"/>
                  </a:moveTo>
                  <a:lnTo>
                    <a:pt x="794" y="140348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0481F82-3BF7-A5FB-A1C4-C0F95C4AB870}"/>
                </a:ext>
              </a:extLst>
            </p:cNvPr>
            <p:cNvSpPr/>
            <p:nvPr/>
          </p:nvSpPr>
          <p:spPr>
            <a:xfrm>
              <a:off x="3047580" y="4034731"/>
              <a:ext cx="20755" cy="1496077"/>
            </a:xfrm>
            <a:custGeom>
              <a:avLst/>
              <a:gdLst>
                <a:gd name="connsiteX0" fmla="*/ 794 w 20755"/>
                <a:gd name="connsiteY0" fmla="*/ -510 h 1496077"/>
                <a:gd name="connsiteX1" fmla="*/ 794 w 20755"/>
                <a:gd name="connsiteY1" fmla="*/ 1495567 h 149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96077">
                  <a:moveTo>
                    <a:pt x="794" y="-510"/>
                  </a:moveTo>
                  <a:lnTo>
                    <a:pt x="794" y="1495567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1C20B-A557-5117-99D2-5692848DA0A0}"/>
                </a:ext>
              </a:extLst>
            </p:cNvPr>
            <p:cNvSpPr/>
            <p:nvPr/>
          </p:nvSpPr>
          <p:spPr>
            <a:xfrm>
              <a:off x="3617324" y="5530808"/>
              <a:ext cx="20755" cy="203847"/>
            </a:xfrm>
            <a:custGeom>
              <a:avLst/>
              <a:gdLst>
                <a:gd name="connsiteX0" fmla="*/ 794 w 20755"/>
                <a:gd name="connsiteY0" fmla="*/ -510 h 203847"/>
                <a:gd name="connsiteX1" fmla="*/ 794 w 20755"/>
                <a:gd name="connsiteY1" fmla="*/ 203338 h 203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03847">
                  <a:moveTo>
                    <a:pt x="794" y="-510"/>
                  </a:moveTo>
                  <a:lnTo>
                    <a:pt x="794" y="203338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66A6EEC-B47D-1B73-3474-C6EF28DEAE95}"/>
                </a:ext>
              </a:extLst>
            </p:cNvPr>
            <p:cNvSpPr/>
            <p:nvPr/>
          </p:nvSpPr>
          <p:spPr>
            <a:xfrm>
              <a:off x="5326138" y="5734656"/>
              <a:ext cx="20755" cy="159596"/>
            </a:xfrm>
            <a:custGeom>
              <a:avLst/>
              <a:gdLst>
                <a:gd name="connsiteX0" fmla="*/ 794 w 20755"/>
                <a:gd name="connsiteY0" fmla="*/ -510 h 159596"/>
                <a:gd name="connsiteX1" fmla="*/ 794 w 20755"/>
                <a:gd name="connsiteY1" fmla="*/ 159087 h 15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59596">
                  <a:moveTo>
                    <a:pt x="794" y="-510"/>
                  </a:moveTo>
                  <a:lnTo>
                    <a:pt x="794" y="159087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0608A12-9754-879E-37C9-36F631898B12}"/>
                </a:ext>
              </a:extLst>
            </p:cNvPr>
            <p:cNvSpPr/>
            <p:nvPr/>
          </p:nvSpPr>
          <p:spPr>
            <a:xfrm>
              <a:off x="5326138" y="5574897"/>
              <a:ext cx="20755" cy="159759"/>
            </a:xfrm>
            <a:custGeom>
              <a:avLst/>
              <a:gdLst>
                <a:gd name="connsiteX0" fmla="*/ 794 w 20755"/>
                <a:gd name="connsiteY0" fmla="*/ 159249 h 159759"/>
                <a:gd name="connsiteX1" fmla="*/ 794 w 20755"/>
                <a:gd name="connsiteY1" fmla="*/ -510 h 15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59759">
                  <a:moveTo>
                    <a:pt x="794" y="159249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CB9D15E2-86BB-7716-ABAC-8CF084270FFE}"/>
                </a:ext>
              </a:extLst>
            </p:cNvPr>
            <p:cNvSpPr/>
            <p:nvPr/>
          </p:nvSpPr>
          <p:spPr>
            <a:xfrm>
              <a:off x="3617324" y="4840687"/>
              <a:ext cx="20755" cy="690121"/>
            </a:xfrm>
            <a:custGeom>
              <a:avLst/>
              <a:gdLst>
                <a:gd name="connsiteX0" fmla="*/ 794 w 20755"/>
                <a:gd name="connsiteY0" fmla="*/ 689612 h 690121"/>
                <a:gd name="connsiteX1" fmla="*/ 794 w 20755"/>
                <a:gd name="connsiteY1" fmla="*/ -510 h 69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90121">
                  <a:moveTo>
                    <a:pt x="794" y="689612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FA352E1D-FAC7-1DBE-3DE6-B6F9B889B5A8}"/>
                </a:ext>
              </a:extLst>
            </p:cNvPr>
            <p:cNvSpPr/>
            <p:nvPr/>
          </p:nvSpPr>
          <p:spPr>
            <a:xfrm>
              <a:off x="4186859" y="4351973"/>
              <a:ext cx="20755" cy="488714"/>
            </a:xfrm>
            <a:custGeom>
              <a:avLst/>
              <a:gdLst>
                <a:gd name="connsiteX0" fmla="*/ 794 w 20755"/>
                <a:gd name="connsiteY0" fmla="*/ 488204 h 488714"/>
                <a:gd name="connsiteX1" fmla="*/ 794 w 20755"/>
                <a:gd name="connsiteY1" fmla="*/ -510 h 48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88714">
                  <a:moveTo>
                    <a:pt x="794" y="488204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67F2EFC-7B77-F336-2E90-8AB22A17A2F5}"/>
                </a:ext>
              </a:extLst>
            </p:cNvPr>
            <p:cNvSpPr/>
            <p:nvPr/>
          </p:nvSpPr>
          <p:spPr>
            <a:xfrm>
              <a:off x="4756395" y="4351973"/>
              <a:ext cx="20755" cy="903568"/>
            </a:xfrm>
            <a:custGeom>
              <a:avLst/>
              <a:gdLst>
                <a:gd name="connsiteX0" fmla="*/ 794 w 20755"/>
                <a:gd name="connsiteY0" fmla="*/ -510 h 903568"/>
                <a:gd name="connsiteX1" fmla="*/ 794 w 20755"/>
                <a:gd name="connsiteY1" fmla="*/ 903058 h 90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03568">
                  <a:moveTo>
                    <a:pt x="794" y="-510"/>
                  </a:moveTo>
                  <a:lnTo>
                    <a:pt x="794" y="903058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B05E52D-7189-FB40-5376-C06AF793B0AC}"/>
                </a:ext>
              </a:extLst>
            </p:cNvPr>
            <p:cNvSpPr/>
            <p:nvPr/>
          </p:nvSpPr>
          <p:spPr>
            <a:xfrm>
              <a:off x="4756395" y="4351973"/>
              <a:ext cx="20755" cy="633343"/>
            </a:xfrm>
            <a:custGeom>
              <a:avLst/>
              <a:gdLst>
                <a:gd name="connsiteX0" fmla="*/ 794 w 20755"/>
                <a:gd name="connsiteY0" fmla="*/ -510 h 633343"/>
                <a:gd name="connsiteX1" fmla="*/ 794 w 20755"/>
                <a:gd name="connsiteY1" fmla="*/ 632834 h 633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33343">
                  <a:moveTo>
                    <a:pt x="794" y="-510"/>
                  </a:moveTo>
                  <a:lnTo>
                    <a:pt x="794" y="632834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7DB19069-FD3E-1AA9-1F07-9588CBF86A9F}"/>
                </a:ext>
              </a:extLst>
            </p:cNvPr>
            <p:cNvSpPr/>
            <p:nvPr/>
          </p:nvSpPr>
          <p:spPr>
            <a:xfrm>
              <a:off x="5326138" y="4543131"/>
              <a:ext cx="20755" cy="442185"/>
            </a:xfrm>
            <a:custGeom>
              <a:avLst/>
              <a:gdLst>
                <a:gd name="connsiteX0" fmla="*/ 794 w 20755"/>
                <a:gd name="connsiteY0" fmla="*/ 441675 h 442185"/>
                <a:gd name="connsiteX1" fmla="*/ 794 w 20755"/>
                <a:gd name="connsiteY1" fmla="*/ -510 h 44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42185">
                  <a:moveTo>
                    <a:pt x="794" y="441675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F0E8F0C6-C4C0-2C3F-3671-E5AD7F9848D2}"/>
                </a:ext>
              </a:extLst>
            </p:cNvPr>
            <p:cNvSpPr/>
            <p:nvPr/>
          </p:nvSpPr>
          <p:spPr>
            <a:xfrm>
              <a:off x="4756395" y="3882618"/>
              <a:ext cx="20755" cy="469354"/>
            </a:xfrm>
            <a:custGeom>
              <a:avLst/>
              <a:gdLst>
                <a:gd name="connsiteX0" fmla="*/ 794 w 20755"/>
                <a:gd name="connsiteY0" fmla="*/ 468844 h 469354"/>
                <a:gd name="connsiteX1" fmla="*/ 794 w 20755"/>
                <a:gd name="connsiteY1" fmla="*/ -510 h 469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69354">
                  <a:moveTo>
                    <a:pt x="794" y="468844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6FDB812E-7673-B5F2-75DE-C14D9B9E2D24}"/>
                </a:ext>
              </a:extLst>
            </p:cNvPr>
            <p:cNvSpPr/>
            <p:nvPr/>
          </p:nvSpPr>
          <p:spPr>
            <a:xfrm>
              <a:off x="5326138" y="3882618"/>
              <a:ext cx="20755" cy="95660"/>
            </a:xfrm>
            <a:custGeom>
              <a:avLst/>
              <a:gdLst>
                <a:gd name="connsiteX0" fmla="*/ 794 w 20755"/>
                <a:gd name="connsiteY0" fmla="*/ -510 h 95660"/>
                <a:gd name="connsiteX1" fmla="*/ 794 w 20755"/>
                <a:gd name="connsiteY1" fmla="*/ 95150 h 9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5660">
                  <a:moveTo>
                    <a:pt x="794" y="-510"/>
                  </a:moveTo>
                  <a:lnTo>
                    <a:pt x="794" y="9515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948BF11D-42BF-F3DE-8CFA-8263675BE9C8}"/>
                </a:ext>
              </a:extLst>
            </p:cNvPr>
            <p:cNvSpPr/>
            <p:nvPr/>
          </p:nvSpPr>
          <p:spPr>
            <a:xfrm>
              <a:off x="5326138" y="3732620"/>
              <a:ext cx="20755" cy="149998"/>
            </a:xfrm>
            <a:custGeom>
              <a:avLst/>
              <a:gdLst>
                <a:gd name="connsiteX0" fmla="*/ 794 w 20755"/>
                <a:gd name="connsiteY0" fmla="*/ 149489 h 149998"/>
                <a:gd name="connsiteX1" fmla="*/ 794 w 20755"/>
                <a:gd name="connsiteY1" fmla="*/ -510 h 14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9998">
                  <a:moveTo>
                    <a:pt x="794" y="149489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5ECAADD3-83F1-26F7-1E5A-5E9AE44EBC5B}"/>
                </a:ext>
              </a:extLst>
            </p:cNvPr>
            <p:cNvSpPr/>
            <p:nvPr/>
          </p:nvSpPr>
          <p:spPr>
            <a:xfrm>
              <a:off x="4756395" y="3284252"/>
              <a:ext cx="20755" cy="1067720"/>
            </a:xfrm>
            <a:custGeom>
              <a:avLst/>
              <a:gdLst>
                <a:gd name="connsiteX0" fmla="*/ 794 w 20755"/>
                <a:gd name="connsiteY0" fmla="*/ 1067210 h 1067720"/>
                <a:gd name="connsiteX1" fmla="*/ 794 w 20755"/>
                <a:gd name="connsiteY1" fmla="*/ -510 h 10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067720">
                  <a:moveTo>
                    <a:pt x="794" y="1067210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E4ED4AA-5CE9-EA69-312F-52AB9FA78804}"/>
                </a:ext>
              </a:extLst>
            </p:cNvPr>
            <p:cNvSpPr/>
            <p:nvPr/>
          </p:nvSpPr>
          <p:spPr>
            <a:xfrm>
              <a:off x="5326138" y="3284252"/>
              <a:ext cx="20755" cy="202709"/>
            </a:xfrm>
            <a:custGeom>
              <a:avLst/>
              <a:gdLst>
                <a:gd name="connsiteX0" fmla="*/ 794 w 20755"/>
                <a:gd name="connsiteY0" fmla="*/ -510 h 202709"/>
                <a:gd name="connsiteX1" fmla="*/ 794 w 20755"/>
                <a:gd name="connsiteY1" fmla="*/ 202199 h 20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02709">
                  <a:moveTo>
                    <a:pt x="794" y="-510"/>
                  </a:moveTo>
                  <a:lnTo>
                    <a:pt x="794" y="202199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F71F3E6B-2263-F9F1-8802-9650AC594C47}"/>
                </a:ext>
              </a:extLst>
            </p:cNvPr>
            <p:cNvSpPr/>
            <p:nvPr/>
          </p:nvSpPr>
          <p:spPr>
            <a:xfrm>
              <a:off x="5326138" y="3284252"/>
              <a:ext cx="20755" cy="55313"/>
            </a:xfrm>
            <a:custGeom>
              <a:avLst/>
              <a:gdLst>
                <a:gd name="connsiteX0" fmla="*/ 794 w 20755"/>
                <a:gd name="connsiteY0" fmla="*/ -510 h 55313"/>
                <a:gd name="connsiteX1" fmla="*/ 794 w 20755"/>
                <a:gd name="connsiteY1" fmla="*/ 54804 h 55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5313">
                  <a:moveTo>
                    <a:pt x="794" y="-510"/>
                  </a:moveTo>
                  <a:lnTo>
                    <a:pt x="794" y="54804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B52A96D6-9C3F-32C2-D1C0-7AE452B85BD6}"/>
                </a:ext>
              </a:extLst>
            </p:cNvPr>
            <p:cNvSpPr/>
            <p:nvPr/>
          </p:nvSpPr>
          <p:spPr>
            <a:xfrm>
              <a:off x="5326138" y="3192171"/>
              <a:ext cx="20755" cy="92081"/>
            </a:xfrm>
            <a:custGeom>
              <a:avLst/>
              <a:gdLst>
                <a:gd name="connsiteX0" fmla="*/ 794 w 20755"/>
                <a:gd name="connsiteY0" fmla="*/ 91571 h 92081"/>
                <a:gd name="connsiteX1" fmla="*/ 794 w 20755"/>
                <a:gd name="connsiteY1" fmla="*/ -510 h 9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2081">
                  <a:moveTo>
                    <a:pt x="794" y="91571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4EE6A87B-0DDB-79C1-7703-7363427E15C4}"/>
                </a:ext>
              </a:extLst>
            </p:cNvPr>
            <p:cNvSpPr/>
            <p:nvPr/>
          </p:nvSpPr>
          <p:spPr>
            <a:xfrm>
              <a:off x="3047580" y="2538654"/>
              <a:ext cx="20755" cy="1496077"/>
            </a:xfrm>
            <a:custGeom>
              <a:avLst/>
              <a:gdLst>
                <a:gd name="connsiteX0" fmla="*/ 794 w 20755"/>
                <a:gd name="connsiteY0" fmla="*/ 1495567 h 1496077"/>
                <a:gd name="connsiteX1" fmla="*/ 794 w 20755"/>
                <a:gd name="connsiteY1" fmla="*/ -510 h 149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96077">
                  <a:moveTo>
                    <a:pt x="794" y="1495567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AB8057E-7718-0C81-676B-1485BB67AB0C}"/>
                </a:ext>
              </a:extLst>
            </p:cNvPr>
            <p:cNvSpPr/>
            <p:nvPr/>
          </p:nvSpPr>
          <p:spPr>
            <a:xfrm>
              <a:off x="4186859" y="2538654"/>
              <a:ext cx="20755" cy="506121"/>
            </a:xfrm>
            <a:custGeom>
              <a:avLst/>
              <a:gdLst>
                <a:gd name="connsiteX0" fmla="*/ 794 w 20755"/>
                <a:gd name="connsiteY0" fmla="*/ -510 h 506121"/>
                <a:gd name="connsiteX1" fmla="*/ 794 w 20755"/>
                <a:gd name="connsiteY1" fmla="*/ 505612 h 50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06121">
                  <a:moveTo>
                    <a:pt x="794" y="-510"/>
                  </a:moveTo>
                  <a:lnTo>
                    <a:pt x="794" y="505612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298EACB-E68F-99F9-9226-F592CDDDE5EE}"/>
                </a:ext>
              </a:extLst>
            </p:cNvPr>
            <p:cNvSpPr/>
            <p:nvPr/>
          </p:nvSpPr>
          <p:spPr>
            <a:xfrm>
              <a:off x="4186859" y="2032370"/>
              <a:ext cx="20755" cy="506284"/>
            </a:xfrm>
            <a:custGeom>
              <a:avLst/>
              <a:gdLst>
                <a:gd name="connsiteX0" fmla="*/ 794 w 20755"/>
                <a:gd name="connsiteY0" fmla="*/ 505774 h 506284"/>
                <a:gd name="connsiteX1" fmla="*/ 794 w 20755"/>
                <a:gd name="connsiteY1" fmla="*/ -510 h 50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06284">
                  <a:moveTo>
                    <a:pt x="794" y="505774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771B7D43-EFD4-9538-7AF1-8387183286DC}"/>
                </a:ext>
              </a:extLst>
            </p:cNvPr>
            <p:cNvSpPr/>
            <p:nvPr/>
          </p:nvSpPr>
          <p:spPr>
            <a:xfrm>
              <a:off x="4756395" y="2032370"/>
              <a:ext cx="20755" cy="786432"/>
            </a:xfrm>
            <a:custGeom>
              <a:avLst/>
              <a:gdLst>
                <a:gd name="connsiteX0" fmla="*/ 794 w 20755"/>
                <a:gd name="connsiteY0" fmla="*/ -510 h 786432"/>
                <a:gd name="connsiteX1" fmla="*/ 794 w 20755"/>
                <a:gd name="connsiteY1" fmla="*/ 785923 h 786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86432">
                  <a:moveTo>
                    <a:pt x="794" y="-510"/>
                  </a:moveTo>
                  <a:lnTo>
                    <a:pt x="794" y="785923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76E7EF54-195D-94B1-BB46-C7EBAC860108}"/>
                </a:ext>
              </a:extLst>
            </p:cNvPr>
            <p:cNvSpPr/>
            <p:nvPr/>
          </p:nvSpPr>
          <p:spPr>
            <a:xfrm>
              <a:off x="5326138" y="2504327"/>
              <a:ext cx="20755" cy="314475"/>
            </a:xfrm>
            <a:custGeom>
              <a:avLst/>
              <a:gdLst>
                <a:gd name="connsiteX0" fmla="*/ 794 w 20755"/>
                <a:gd name="connsiteY0" fmla="*/ 313966 h 314475"/>
                <a:gd name="connsiteX1" fmla="*/ 794 w 20755"/>
                <a:gd name="connsiteY1" fmla="*/ -510 h 3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14475">
                  <a:moveTo>
                    <a:pt x="794" y="313966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82D5C42-7C28-3952-124A-5E866AFA0620}"/>
                </a:ext>
              </a:extLst>
            </p:cNvPr>
            <p:cNvSpPr/>
            <p:nvPr/>
          </p:nvSpPr>
          <p:spPr>
            <a:xfrm>
              <a:off x="4756395" y="1842839"/>
              <a:ext cx="20755" cy="189531"/>
            </a:xfrm>
            <a:custGeom>
              <a:avLst/>
              <a:gdLst>
                <a:gd name="connsiteX0" fmla="*/ 794 w 20755"/>
                <a:gd name="connsiteY0" fmla="*/ 189021 h 189531"/>
                <a:gd name="connsiteX1" fmla="*/ 794 w 20755"/>
                <a:gd name="connsiteY1" fmla="*/ -510 h 189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89531">
                  <a:moveTo>
                    <a:pt x="794" y="189021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90E6B46-1FEE-70ED-E2F5-39AC515D2748}"/>
                </a:ext>
              </a:extLst>
            </p:cNvPr>
            <p:cNvSpPr/>
            <p:nvPr/>
          </p:nvSpPr>
          <p:spPr>
            <a:xfrm>
              <a:off x="5326138" y="1842839"/>
              <a:ext cx="20755" cy="317566"/>
            </a:xfrm>
            <a:custGeom>
              <a:avLst/>
              <a:gdLst>
                <a:gd name="connsiteX0" fmla="*/ 794 w 20755"/>
                <a:gd name="connsiteY0" fmla="*/ -510 h 317566"/>
                <a:gd name="connsiteX1" fmla="*/ 794 w 20755"/>
                <a:gd name="connsiteY1" fmla="*/ 317056 h 317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17566">
                  <a:moveTo>
                    <a:pt x="794" y="-510"/>
                  </a:moveTo>
                  <a:lnTo>
                    <a:pt x="794" y="317056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0E5FA7D1-208A-FD80-975B-EF5C32897DAC}"/>
                </a:ext>
              </a:extLst>
            </p:cNvPr>
            <p:cNvSpPr/>
            <p:nvPr/>
          </p:nvSpPr>
          <p:spPr>
            <a:xfrm>
              <a:off x="4756395" y="1435631"/>
              <a:ext cx="20755" cy="596738"/>
            </a:xfrm>
            <a:custGeom>
              <a:avLst/>
              <a:gdLst>
                <a:gd name="connsiteX0" fmla="*/ 794 w 20755"/>
                <a:gd name="connsiteY0" fmla="*/ 596229 h 596738"/>
                <a:gd name="connsiteX1" fmla="*/ 794 w 20755"/>
                <a:gd name="connsiteY1" fmla="*/ -510 h 596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96738">
                  <a:moveTo>
                    <a:pt x="794" y="596229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F4F2E5B0-DBF4-696A-B564-A4E0084D8536}"/>
                </a:ext>
              </a:extLst>
            </p:cNvPr>
            <p:cNvSpPr/>
            <p:nvPr/>
          </p:nvSpPr>
          <p:spPr>
            <a:xfrm>
              <a:off x="5326138" y="1374298"/>
              <a:ext cx="20755" cy="61333"/>
            </a:xfrm>
            <a:custGeom>
              <a:avLst/>
              <a:gdLst>
                <a:gd name="connsiteX0" fmla="*/ 794 w 20755"/>
                <a:gd name="connsiteY0" fmla="*/ 60823 h 61333"/>
                <a:gd name="connsiteX1" fmla="*/ 794 w 20755"/>
                <a:gd name="connsiteY1" fmla="*/ -510 h 6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1333">
                  <a:moveTo>
                    <a:pt x="794" y="60823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3EEE1454-D50D-53AD-E3A9-59A5B05EC716}"/>
                </a:ext>
              </a:extLst>
            </p:cNvPr>
            <p:cNvSpPr/>
            <p:nvPr/>
          </p:nvSpPr>
          <p:spPr>
            <a:xfrm>
              <a:off x="2478045" y="1226903"/>
              <a:ext cx="20755" cy="1403833"/>
            </a:xfrm>
            <a:custGeom>
              <a:avLst/>
              <a:gdLst>
                <a:gd name="connsiteX0" fmla="*/ 794 w 20755"/>
                <a:gd name="connsiteY0" fmla="*/ 1403323 h 1403833"/>
                <a:gd name="connsiteX1" fmla="*/ 794 w 20755"/>
                <a:gd name="connsiteY1" fmla="*/ -510 h 1403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03833">
                  <a:moveTo>
                    <a:pt x="794" y="1403323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685476DF-3EE8-9EE5-FFC3-1207FAAD6D8E}"/>
                </a:ext>
              </a:extLst>
            </p:cNvPr>
            <p:cNvSpPr/>
            <p:nvPr/>
          </p:nvSpPr>
          <p:spPr>
            <a:xfrm>
              <a:off x="1908302" y="780162"/>
              <a:ext cx="20755" cy="2515316"/>
            </a:xfrm>
            <a:custGeom>
              <a:avLst/>
              <a:gdLst>
                <a:gd name="connsiteX0" fmla="*/ 795 w 20755"/>
                <a:gd name="connsiteY0" fmla="*/ 2514806 h 2515316"/>
                <a:gd name="connsiteX1" fmla="*/ 795 w 20755"/>
                <a:gd name="connsiteY1" fmla="*/ -510 h 25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515316">
                  <a:moveTo>
                    <a:pt x="795" y="2514806"/>
                  </a:moveTo>
                  <a:lnTo>
                    <a:pt x="795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6DD6653-1109-E473-CA74-B3C064E1A569}"/>
                </a:ext>
              </a:extLst>
            </p:cNvPr>
            <p:cNvSpPr/>
            <p:nvPr/>
          </p:nvSpPr>
          <p:spPr>
            <a:xfrm>
              <a:off x="3047580" y="780162"/>
              <a:ext cx="20755" cy="265506"/>
            </a:xfrm>
            <a:custGeom>
              <a:avLst/>
              <a:gdLst>
                <a:gd name="connsiteX0" fmla="*/ 794 w 20755"/>
                <a:gd name="connsiteY0" fmla="*/ -510 h 265506"/>
                <a:gd name="connsiteX1" fmla="*/ 794 w 20755"/>
                <a:gd name="connsiteY1" fmla="*/ 264997 h 265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65506">
                  <a:moveTo>
                    <a:pt x="794" y="-510"/>
                  </a:moveTo>
                  <a:lnTo>
                    <a:pt x="794" y="264997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8813B0F8-C825-F870-D2AC-A7932EB4A687}"/>
                </a:ext>
              </a:extLst>
            </p:cNvPr>
            <p:cNvSpPr/>
            <p:nvPr/>
          </p:nvSpPr>
          <p:spPr>
            <a:xfrm>
              <a:off x="3047580" y="514493"/>
              <a:ext cx="20755" cy="265669"/>
            </a:xfrm>
            <a:custGeom>
              <a:avLst/>
              <a:gdLst>
                <a:gd name="connsiteX0" fmla="*/ 794 w 20755"/>
                <a:gd name="connsiteY0" fmla="*/ 265159 h 265669"/>
                <a:gd name="connsiteX1" fmla="*/ 794 w 20755"/>
                <a:gd name="connsiteY1" fmla="*/ -510 h 26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65669">
                  <a:moveTo>
                    <a:pt x="794" y="265159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97605BA-A4F2-D5E5-99C5-7514BE86BB5C}"/>
                </a:ext>
              </a:extLst>
            </p:cNvPr>
            <p:cNvSpPr/>
            <p:nvPr/>
          </p:nvSpPr>
          <p:spPr>
            <a:xfrm>
              <a:off x="3617324" y="1045668"/>
              <a:ext cx="20755" cy="82970"/>
            </a:xfrm>
            <a:custGeom>
              <a:avLst/>
              <a:gdLst>
                <a:gd name="connsiteX0" fmla="*/ 794 w 20755"/>
                <a:gd name="connsiteY0" fmla="*/ -510 h 82970"/>
                <a:gd name="connsiteX1" fmla="*/ 794 w 20755"/>
                <a:gd name="connsiteY1" fmla="*/ 82461 h 8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2970">
                  <a:moveTo>
                    <a:pt x="794" y="-510"/>
                  </a:moveTo>
                  <a:lnTo>
                    <a:pt x="794" y="82461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20989947-4FC7-94FE-9653-C58865F85DB9}"/>
                </a:ext>
              </a:extLst>
            </p:cNvPr>
            <p:cNvSpPr/>
            <p:nvPr/>
          </p:nvSpPr>
          <p:spPr>
            <a:xfrm>
              <a:off x="3617324" y="962860"/>
              <a:ext cx="20755" cy="82808"/>
            </a:xfrm>
            <a:custGeom>
              <a:avLst/>
              <a:gdLst>
                <a:gd name="connsiteX0" fmla="*/ 794 w 20755"/>
                <a:gd name="connsiteY0" fmla="*/ 82298 h 82808"/>
                <a:gd name="connsiteX1" fmla="*/ 794 w 20755"/>
                <a:gd name="connsiteY1" fmla="*/ -510 h 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2808">
                  <a:moveTo>
                    <a:pt x="794" y="82298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3A195054-A7C7-7B0A-D18E-3E4B4088350E}"/>
                </a:ext>
              </a:extLst>
            </p:cNvPr>
            <p:cNvSpPr/>
            <p:nvPr/>
          </p:nvSpPr>
          <p:spPr>
            <a:xfrm>
              <a:off x="4186859" y="870779"/>
              <a:ext cx="20755" cy="92081"/>
            </a:xfrm>
            <a:custGeom>
              <a:avLst/>
              <a:gdLst>
                <a:gd name="connsiteX0" fmla="*/ 794 w 20755"/>
                <a:gd name="connsiteY0" fmla="*/ 91571 h 92081"/>
                <a:gd name="connsiteX1" fmla="*/ 794 w 20755"/>
                <a:gd name="connsiteY1" fmla="*/ -510 h 9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2081">
                  <a:moveTo>
                    <a:pt x="794" y="91571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91896FD5-FBE8-03D9-71A5-C67C9A94EA43}"/>
                </a:ext>
              </a:extLst>
            </p:cNvPr>
            <p:cNvSpPr/>
            <p:nvPr/>
          </p:nvSpPr>
          <p:spPr>
            <a:xfrm>
              <a:off x="4756395" y="686454"/>
              <a:ext cx="20755" cy="184325"/>
            </a:xfrm>
            <a:custGeom>
              <a:avLst/>
              <a:gdLst>
                <a:gd name="connsiteX0" fmla="*/ 794 w 20755"/>
                <a:gd name="connsiteY0" fmla="*/ 183816 h 184325"/>
                <a:gd name="connsiteX1" fmla="*/ 794 w 20755"/>
                <a:gd name="connsiteY1" fmla="*/ -510 h 18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84325">
                  <a:moveTo>
                    <a:pt x="794" y="183816"/>
                  </a:moveTo>
                  <a:lnTo>
                    <a:pt x="794" y="-510"/>
                  </a:lnTo>
                </a:path>
              </a:pathLst>
            </a:custGeom>
            <a:ln w="22199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46A5220-FD7A-FED5-44DD-7F52C51907B4}"/>
                </a:ext>
              </a:extLst>
            </p:cNvPr>
            <p:cNvSpPr/>
            <p:nvPr/>
          </p:nvSpPr>
          <p:spPr>
            <a:xfrm>
              <a:off x="5326138" y="685232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DA8DF378-030C-A9BF-4351-E8F7A1C8B327}"/>
                </a:ext>
              </a:extLst>
            </p:cNvPr>
            <p:cNvSpPr/>
            <p:nvPr/>
          </p:nvSpPr>
          <p:spPr>
            <a:xfrm>
              <a:off x="5895674" y="680319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934A0DDA-8858-1AC2-43AE-8B291A925069}"/>
                </a:ext>
              </a:extLst>
            </p:cNvPr>
            <p:cNvSpPr/>
            <p:nvPr/>
          </p:nvSpPr>
          <p:spPr>
            <a:xfrm>
              <a:off x="5895674" y="675405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FBDE7B02-71BE-3055-32FF-88098AAEB966}"/>
                </a:ext>
              </a:extLst>
            </p:cNvPr>
            <p:cNvSpPr/>
            <p:nvPr/>
          </p:nvSpPr>
          <p:spPr>
            <a:xfrm>
              <a:off x="4756395" y="6704926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FDA5C946-AF86-A002-C6B0-5BCD3FC4FDB2}"/>
                </a:ext>
              </a:extLst>
            </p:cNvPr>
            <p:cNvSpPr/>
            <p:nvPr/>
          </p:nvSpPr>
          <p:spPr>
            <a:xfrm>
              <a:off x="5895674" y="665579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5F71D6F3-3940-2A60-3F70-631F05446CF6}"/>
                </a:ext>
              </a:extLst>
            </p:cNvPr>
            <p:cNvSpPr/>
            <p:nvPr/>
          </p:nvSpPr>
          <p:spPr>
            <a:xfrm>
              <a:off x="5895674" y="660666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ACBF72D9-5C87-FD9B-DE0C-2647E1C81395}"/>
                </a:ext>
              </a:extLst>
            </p:cNvPr>
            <p:cNvSpPr/>
            <p:nvPr/>
          </p:nvSpPr>
          <p:spPr>
            <a:xfrm>
              <a:off x="4186859" y="6557531"/>
              <a:ext cx="2278349" cy="16268"/>
            </a:xfrm>
            <a:custGeom>
              <a:avLst/>
              <a:gdLst>
                <a:gd name="connsiteX0" fmla="*/ 794 w 2278349"/>
                <a:gd name="connsiteY0" fmla="*/ -510 h 16268"/>
                <a:gd name="connsiteX1" fmla="*/ 2279145 w 2278349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78349" h="16268">
                  <a:moveTo>
                    <a:pt x="794" y="-510"/>
                  </a:moveTo>
                  <a:lnTo>
                    <a:pt x="227914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56E670DC-368A-13F5-447F-6EF2FFEC73B3}"/>
                </a:ext>
              </a:extLst>
            </p:cNvPr>
            <p:cNvSpPr/>
            <p:nvPr/>
          </p:nvSpPr>
          <p:spPr>
            <a:xfrm>
              <a:off x="5895674" y="650839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9A8D2FC0-8925-1267-5396-815D8716B210}"/>
                </a:ext>
              </a:extLst>
            </p:cNvPr>
            <p:cNvSpPr/>
            <p:nvPr/>
          </p:nvSpPr>
          <p:spPr>
            <a:xfrm>
              <a:off x="5895674" y="645926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F308892-D041-6709-72BC-C45DE8544B5B}"/>
                </a:ext>
              </a:extLst>
            </p:cNvPr>
            <p:cNvSpPr/>
            <p:nvPr/>
          </p:nvSpPr>
          <p:spPr>
            <a:xfrm>
              <a:off x="5326138" y="641013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9A55B78-38BE-4F90-F329-98599F423854}"/>
                </a:ext>
              </a:extLst>
            </p:cNvPr>
            <p:cNvSpPr/>
            <p:nvPr/>
          </p:nvSpPr>
          <p:spPr>
            <a:xfrm>
              <a:off x="5895674" y="636100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04DE2E40-4312-7210-8EB3-1187E6DA8037}"/>
                </a:ext>
              </a:extLst>
            </p:cNvPr>
            <p:cNvSpPr/>
            <p:nvPr/>
          </p:nvSpPr>
          <p:spPr>
            <a:xfrm>
              <a:off x="5895674" y="631187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2FD2807A-F73E-BD5E-7022-EA254B54152F}"/>
                </a:ext>
              </a:extLst>
            </p:cNvPr>
            <p:cNvSpPr/>
            <p:nvPr/>
          </p:nvSpPr>
          <p:spPr>
            <a:xfrm>
              <a:off x="5895674" y="626274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B07B6F84-ED1D-30E6-3A65-BD8CC7CE9907}"/>
                </a:ext>
              </a:extLst>
            </p:cNvPr>
            <p:cNvSpPr/>
            <p:nvPr/>
          </p:nvSpPr>
          <p:spPr>
            <a:xfrm>
              <a:off x="5895674" y="621360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817C285-EA6D-1B3D-B421-CD3A832AB610}"/>
                </a:ext>
              </a:extLst>
            </p:cNvPr>
            <p:cNvSpPr/>
            <p:nvPr/>
          </p:nvSpPr>
          <p:spPr>
            <a:xfrm>
              <a:off x="5895674" y="616447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FF7E691D-80B2-28C2-263C-F1432F6C5463}"/>
                </a:ext>
              </a:extLst>
            </p:cNvPr>
            <p:cNvSpPr/>
            <p:nvPr/>
          </p:nvSpPr>
          <p:spPr>
            <a:xfrm>
              <a:off x="5895674" y="611534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97ED9842-C918-225D-7C0F-73ABF95A18B0}"/>
                </a:ext>
              </a:extLst>
            </p:cNvPr>
            <p:cNvSpPr/>
            <p:nvPr/>
          </p:nvSpPr>
          <p:spPr>
            <a:xfrm>
              <a:off x="5895674" y="606621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A66F1423-7A8F-2CD1-613C-86F3A21E5084}"/>
                </a:ext>
              </a:extLst>
            </p:cNvPr>
            <p:cNvSpPr/>
            <p:nvPr/>
          </p:nvSpPr>
          <p:spPr>
            <a:xfrm>
              <a:off x="3617324" y="6017082"/>
              <a:ext cx="2847885" cy="16268"/>
            </a:xfrm>
            <a:custGeom>
              <a:avLst/>
              <a:gdLst>
                <a:gd name="connsiteX0" fmla="*/ 794 w 2847885"/>
                <a:gd name="connsiteY0" fmla="*/ -510 h 16268"/>
                <a:gd name="connsiteX1" fmla="*/ 2848680 w 284788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47885" h="16268">
                  <a:moveTo>
                    <a:pt x="794" y="-510"/>
                  </a:moveTo>
                  <a:lnTo>
                    <a:pt x="284868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EE5405ED-EAB8-E866-491A-3DE14FE75974}"/>
                </a:ext>
              </a:extLst>
            </p:cNvPr>
            <p:cNvSpPr/>
            <p:nvPr/>
          </p:nvSpPr>
          <p:spPr>
            <a:xfrm>
              <a:off x="5895674" y="596795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D3170475-740D-9765-3D14-A664D2E96049}"/>
                </a:ext>
              </a:extLst>
            </p:cNvPr>
            <p:cNvSpPr/>
            <p:nvPr/>
          </p:nvSpPr>
          <p:spPr>
            <a:xfrm>
              <a:off x="5895674" y="591881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80AF1BD0-B1C9-7654-FE90-7B2505F16D79}"/>
                </a:ext>
              </a:extLst>
            </p:cNvPr>
            <p:cNvSpPr/>
            <p:nvPr/>
          </p:nvSpPr>
          <p:spPr>
            <a:xfrm>
              <a:off x="5895674" y="586968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3CF47446-9F4C-4F23-2C09-BDDB295B34F9}"/>
                </a:ext>
              </a:extLst>
            </p:cNvPr>
            <p:cNvSpPr/>
            <p:nvPr/>
          </p:nvSpPr>
          <p:spPr>
            <a:xfrm>
              <a:off x="5895674" y="582055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DA3727F8-BAA6-F59E-A0D1-9F6D2497E083}"/>
                </a:ext>
              </a:extLst>
            </p:cNvPr>
            <p:cNvSpPr/>
            <p:nvPr/>
          </p:nvSpPr>
          <p:spPr>
            <a:xfrm>
              <a:off x="5895674" y="577142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9ED052C6-69CA-ADE8-9963-59CF1C4A70C6}"/>
                </a:ext>
              </a:extLst>
            </p:cNvPr>
            <p:cNvSpPr/>
            <p:nvPr/>
          </p:nvSpPr>
          <p:spPr>
            <a:xfrm>
              <a:off x="5895674" y="572229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F0E895E0-185F-B876-AFBA-008858B6B712}"/>
                </a:ext>
              </a:extLst>
            </p:cNvPr>
            <p:cNvSpPr/>
            <p:nvPr/>
          </p:nvSpPr>
          <p:spPr>
            <a:xfrm>
              <a:off x="5895674" y="567316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BA1E3439-8D35-9161-18FE-884A9133AF71}"/>
                </a:ext>
              </a:extLst>
            </p:cNvPr>
            <p:cNvSpPr/>
            <p:nvPr/>
          </p:nvSpPr>
          <p:spPr>
            <a:xfrm>
              <a:off x="5895674" y="562402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D43B7893-A4D8-8E24-3505-ACF299DD001E}"/>
                </a:ext>
              </a:extLst>
            </p:cNvPr>
            <p:cNvSpPr/>
            <p:nvPr/>
          </p:nvSpPr>
          <p:spPr>
            <a:xfrm>
              <a:off x="5895674" y="557489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71D5F2E7-16A6-2663-32CB-3918C230AC35}"/>
                </a:ext>
              </a:extLst>
            </p:cNvPr>
            <p:cNvSpPr/>
            <p:nvPr/>
          </p:nvSpPr>
          <p:spPr>
            <a:xfrm>
              <a:off x="5895674" y="552576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9BBB3425-5A09-C760-3224-F61931D28D6D}"/>
                </a:ext>
              </a:extLst>
            </p:cNvPr>
            <p:cNvSpPr/>
            <p:nvPr/>
          </p:nvSpPr>
          <p:spPr>
            <a:xfrm>
              <a:off x="5895674" y="547663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38B0C26-5E1C-302A-14F2-E7BEC8B47A69}"/>
                </a:ext>
              </a:extLst>
            </p:cNvPr>
            <p:cNvSpPr/>
            <p:nvPr/>
          </p:nvSpPr>
          <p:spPr>
            <a:xfrm>
              <a:off x="5895674" y="542750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5CE243C5-39C8-8E1D-FEA9-BA53D081D94F}"/>
                </a:ext>
              </a:extLst>
            </p:cNvPr>
            <p:cNvSpPr/>
            <p:nvPr/>
          </p:nvSpPr>
          <p:spPr>
            <a:xfrm>
              <a:off x="5895674" y="537837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FF73C50A-F240-E843-7F86-59E1107CD5BC}"/>
                </a:ext>
              </a:extLst>
            </p:cNvPr>
            <p:cNvSpPr/>
            <p:nvPr/>
          </p:nvSpPr>
          <p:spPr>
            <a:xfrm>
              <a:off x="4186859" y="5329238"/>
              <a:ext cx="2278349" cy="16268"/>
            </a:xfrm>
            <a:custGeom>
              <a:avLst/>
              <a:gdLst>
                <a:gd name="connsiteX0" fmla="*/ 794 w 2278349"/>
                <a:gd name="connsiteY0" fmla="*/ -510 h 16268"/>
                <a:gd name="connsiteX1" fmla="*/ 2279145 w 2278349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78349" h="16268">
                  <a:moveTo>
                    <a:pt x="794" y="-510"/>
                  </a:moveTo>
                  <a:lnTo>
                    <a:pt x="227914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2E0487B4-265B-2FED-C2E6-24096CCCA523}"/>
                </a:ext>
              </a:extLst>
            </p:cNvPr>
            <p:cNvSpPr/>
            <p:nvPr/>
          </p:nvSpPr>
          <p:spPr>
            <a:xfrm>
              <a:off x="5895674" y="528010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176A9297-075F-5208-4F7A-E8BA42F96D4F}"/>
                </a:ext>
              </a:extLst>
            </p:cNvPr>
            <p:cNvSpPr/>
            <p:nvPr/>
          </p:nvSpPr>
          <p:spPr>
            <a:xfrm>
              <a:off x="5895674" y="523097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2CFE453-9600-C2CD-054A-6F90938974C8}"/>
                </a:ext>
              </a:extLst>
            </p:cNvPr>
            <p:cNvSpPr/>
            <p:nvPr/>
          </p:nvSpPr>
          <p:spPr>
            <a:xfrm>
              <a:off x="5326138" y="5181843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F7709212-3C0F-E1C5-BC0A-9AD118BECE2D}"/>
                </a:ext>
              </a:extLst>
            </p:cNvPr>
            <p:cNvSpPr/>
            <p:nvPr/>
          </p:nvSpPr>
          <p:spPr>
            <a:xfrm>
              <a:off x="5326138" y="513271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D644F373-1D9A-E917-C162-67BBB47E1136}"/>
                </a:ext>
              </a:extLst>
            </p:cNvPr>
            <p:cNvSpPr/>
            <p:nvPr/>
          </p:nvSpPr>
          <p:spPr>
            <a:xfrm>
              <a:off x="5326138" y="5083580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2FFA717-DF46-9721-56A8-19877FAA8012}"/>
                </a:ext>
              </a:extLst>
            </p:cNvPr>
            <p:cNvSpPr/>
            <p:nvPr/>
          </p:nvSpPr>
          <p:spPr>
            <a:xfrm>
              <a:off x="5326138" y="5034448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A87695D2-FDD2-6ADD-ACA9-B7A97F73CCD2}"/>
                </a:ext>
              </a:extLst>
            </p:cNvPr>
            <p:cNvSpPr/>
            <p:nvPr/>
          </p:nvSpPr>
          <p:spPr>
            <a:xfrm>
              <a:off x="5326138" y="498531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9CED8189-2DF9-3464-700A-8CD7A902F0C4}"/>
                </a:ext>
              </a:extLst>
            </p:cNvPr>
            <p:cNvSpPr/>
            <p:nvPr/>
          </p:nvSpPr>
          <p:spPr>
            <a:xfrm>
              <a:off x="5326138" y="4936184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66F356EA-6475-3F0B-86B9-A031D5EB4970}"/>
                </a:ext>
              </a:extLst>
            </p:cNvPr>
            <p:cNvSpPr/>
            <p:nvPr/>
          </p:nvSpPr>
          <p:spPr>
            <a:xfrm>
              <a:off x="5895674" y="488705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F090BEF3-8E75-30AC-A1B9-6E872DF59C0A}"/>
                </a:ext>
              </a:extLst>
            </p:cNvPr>
            <p:cNvSpPr/>
            <p:nvPr/>
          </p:nvSpPr>
          <p:spPr>
            <a:xfrm>
              <a:off x="5895674" y="483792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8525B905-A968-5958-6A4F-A70838D92E38}"/>
                </a:ext>
              </a:extLst>
            </p:cNvPr>
            <p:cNvSpPr/>
            <p:nvPr/>
          </p:nvSpPr>
          <p:spPr>
            <a:xfrm>
              <a:off x="5895674" y="478878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19924F6D-3F0E-01E7-F66C-ACBF164E5BC1}"/>
                </a:ext>
              </a:extLst>
            </p:cNvPr>
            <p:cNvSpPr/>
            <p:nvPr/>
          </p:nvSpPr>
          <p:spPr>
            <a:xfrm>
              <a:off x="5895674" y="473965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E3B03944-0510-DA51-C967-078732555EF3}"/>
                </a:ext>
              </a:extLst>
            </p:cNvPr>
            <p:cNvSpPr/>
            <p:nvPr/>
          </p:nvSpPr>
          <p:spPr>
            <a:xfrm>
              <a:off x="5895674" y="469052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ABD08833-3A3D-C116-A2B2-FB4B59AA43CB}"/>
                </a:ext>
              </a:extLst>
            </p:cNvPr>
            <p:cNvSpPr/>
            <p:nvPr/>
          </p:nvSpPr>
          <p:spPr>
            <a:xfrm>
              <a:off x="5895674" y="464139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A8F3FBDD-5F2C-19F9-9DEB-8F301282FF89}"/>
                </a:ext>
              </a:extLst>
            </p:cNvPr>
            <p:cNvSpPr/>
            <p:nvPr/>
          </p:nvSpPr>
          <p:spPr>
            <a:xfrm>
              <a:off x="5895674" y="459226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7FCF0BAE-185A-8337-0474-DB1DC6A47E6D}"/>
                </a:ext>
              </a:extLst>
            </p:cNvPr>
            <p:cNvSpPr/>
            <p:nvPr/>
          </p:nvSpPr>
          <p:spPr>
            <a:xfrm>
              <a:off x="5895674" y="454313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9317449D-2AB3-C83B-DBD6-024ABDF48523}"/>
                </a:ext>
              </a:extLst>
            </p:cNvPr>
            <p:cNvSpPr/>
            <p:nvPr/>
          </p:nvSpPr>
          <p:spPr>
            <a:xfrm>
              <a:off x="5895674" y="449399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46AF8F1B-7196-F5CA-D5B9-BFE5D38E002B}"/>
                </a:ext>
              </a:extLst>
            </p:cNvPr>
            <p:cNvSpPr/>
            <p:nvPr/>
          </p:nvSpPr>
          <p:spPr>
            <a:xfrm>
              <a:off x="5895674" y="444486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1F11D252-C512-AD30-E0BA-AD7019E0E0FB}"/>
                </a:ext>
              </a:extLst>
            </p:cNvPr>
            <p:cNvSpPr/>
            <p:nvPr/>
          </p:nvSpPr>
          <p:spPr>
            <a:xfrm>
              <a:off x="5895674" y="439573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43DC4875-C266-2661-59A6-789A0B4F2110}"/>
                </a:ext>
              </a:extLst>
            </p:cNvPr>
            <p:cNvSpPr/>
            <p:nvPr/>
          </p:nvSpPr>
          <p:spPr>
            <a:xfrm>
              <a:off x="5895674" y="434660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766E6832-3D67-3A06-FD2E-DE0D62EFDA13}"/>
                </a:ext>
              </a:extLst>
            </p:cNvPr>
            <p:cNvSpPr/>
            <p:nvPr/>
          </p:nvSpPr>
          <p:spPr>
            <a:xfrm>
              <a:off x="5895674" y="429747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7E65F46-E98E-7A57-A21D-4C380370EAE6}"/>
                </a:ext>
              </a:extLst>
            </p:cNvPr>
            <p:cNvSpPr/>
            <p:nvPr/>
          </p:nvSpPr>
          <p:spPr>
            <a:xfrm>
              <a:off x="5895674" y="424834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EEBA12B2-4152-AA5E-0A07-BD7DBB195673}"/>
                </a:ext>
              </a:extLst>
            </p:cNvPr>
            <p:cNvSpPr/>
            <p:nvPr/>
          </p:nvSpPr>
          <p:spPr>
            <a:xfrm>
              <a:off x="5895674" y="419920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BE25D5D9-EAF6-AADB-E584-011BD3CEA573}"/>
                </a:ext>
              </a:extLst>
            </p:cNvPr>
            <p:cNvSpPr/>
            <p:nvPr/>
          </p:nvSpPr>
          <p:spPr>
            <a:xfrm>
              <a:off x="5326138" y="4150240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4A8EED3-319B-A2FA-960C-CC6A31BE58AA}"/>
                </a:ext>
              </a:extLst>
            </p:cNvPr>
            <p:cNvSpPr/>
            <p:nvPr/>
          </p:nvSpPr>
          <p:spPr>
            <a:xfrm>
              <a:off x="5326138" y="4101108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A0A15E44-89CB-1F29-7B85-9334918A2F56}"/>
                </a:ext>
              </a:extLst>
            </p:cNvPr>
            <p:cNvSpPr/>
            <p:nvPr/>
          </p:nvSpPr>
          <p:spPr>
            <a:xfrm>
              <a:off x="5326138" y="405197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583EAD9F-9293-1547-6D8B-B3833E63AC5C}"/>
                </a:ext>
              </a:extLst>
            </p:cNvPr>
            <p:cNvSpPr/>
            <p:nvPr/>
          </p:nvSpPr>
          <p:spPr>
            <a:xfrm>
              <a:off x="5895674" y="400284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08FAC392-27EB-8C87-3053-06D8E6B6F098}"/>
                </a:ext>
              </a:extLst>
            </p:cNvPr>
            <p:cNvSpPr/>
            <p:nvPr/>
          </p:nvSpPr>
          <p:spPr>
            <a:xfrm>
              <a:off x="5895674" y="395371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3650BB46-801D-4C9B-65C7-6903BFC40484}"/>
                </a:ext>
              </a:extLst>
            </p:cNvPr>
            <p:cNvSpPr/>
            <p:nvPr/>
          </p:nvSpPr>
          <p:spPr>
            <a:xfrm>
              <a:off x="5326138" y="390458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F9B8A8B2-CA25-6CD6-2CE6-7AA4EC5084A0}"/>
                </a:ext>
              </a:extLst>
            </p:cNvPr>
            <p:cNvSpPr/>
            <p:nvPr/>
          </p:nvSpPr>
          <p:spPr>
            <a:xfrm>
              <a:off x="5326138" y="3855449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54E765F-6F8B-EFC6-D2E4-5280F1B4B181}"/>
                </a:ext>
              </a:extLst>
            </p:cNvPr>
            <p:cNvSpPr/>
            <p:nvPr/>
          </p:nvSpPr>
          <p:spPr>
            <a:xfrm>
              <a:off x="5895674" y="380631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E56C67D3-4119-379B-2C6E-A835E46C3F1C}"/>
                </a:ext>
              </a:extLst>
            </p:cNvPr>
            <p:cNvSpPr/>
            <p:nvPr/>
          </p:nvSpPr>
          <p:spPr>
            <a:xfrm>
              <a:off x="5895674" y="375718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E1A0B16F-4CC1-CF33-8CC8-03FEB98C2F17}"/>
                </a:ext>
              </a:extLst>
            </p:cNvPr>
            <p:cNvSpPr/>
            <p:nvPr/>
          </p:nvSpPr>
          <p:spPr>
            <a:xfrm>
              <a:off x="5895674" y="370805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9845AE0A-42E7-57CC-437B-282C257EE906}"/>
                </a:ext>
              </a:extLst>
            </p:cNvPr>
            <p:cNvSpPr/>
            <p:nvPr/>
          </p:nvSpPr>
          <p:spPr>
            <a:xfrm>
              <a:off x="5895674" y="365892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F117222-C560-AF28-92F2-3695A8D85AE5}"/>
                </a:ext>
              </a:extLst>
            </p:cNvPr>
            <p:cNvSpPr/>
            <p:nvPr/>
          </p:nvSpPr>
          <p:spPr>
            <a:xfrm>
              <a:off x="5326138" y="360979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0C56979E-89F3-E7B9-787C-7AA386A7CDA8}"/>
                </a:ext>
              </a:extLst>
            </p:cNvPr>
            <p:cNvSpPr/>
            <p:nvPr/>
          </p:nvSpPr>
          <p:spPr>
            <a:xfrm>
              <a:off x="5326138" y="3560659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A6DB530-15C9-2F41-1B21-BC49CD5BA097}"/>
                </a:ext>
              </a:extLst>
            </p:cNvPr>
            <p:cNvSpPr/>
            <p:nvPr/>
          </p:nvSpPr>
          <p:spPr>
            <a:xfrm>
              <a:off x="5895674" y="351152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14FA101D-7CB2-1C1B-82A2-39CB95107285}"/>
                </a:ext>
              </a:extLst>
            </p:cNvPr>
            <p:cNvSpPr/>
            <p:nvPr/>
          </p:nvSpPr>
          <p:spPr>
            <a:xfrm>
              <a:off x="5895674" y="346239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5883429F-E4A5-9E71-6800-40EFE17980F8}"/>
                </a:ext>
              </a:extLst>
            </p:cNvPr>
            <p:cNvSpPr/>
            <p:nvPr/>
          </p:nvSpPr>
          <p:spPr>
            <a:xfrm>
              <a:off x="5895674" y="341326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988C5A6E-88DB-9A82-B42F-DEE43CEABF34}"/>
                </a:ext>
              </a:extLst>
            </p:cNvPr>
            <p:cNvSpPr/>
            <p:nvPr/>
          </p:nvSpPr>
          <p:spPr>
            <a:xfrm>
              <a:off x="5895674" y="336413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659EA85D-F304-71FB-E7F6-3246EC6383E8}"/>
                </a:ext>
              </a:extLst>
            </p:cNvPr>
            <p:cNvSpPr/>
            <p:nvPr/>
          </p:nvSpPr>
          <p:spPr>
            <a:xfrm>
              <a:off x="5895674" y="331500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5D738DAF-0074-6549-620D-E59992DF9745}"/>
                </a:ext>
              </a:extLst>
            </p:cNvPr>
            <p:cNvSpPr/>
            <p:nvPr/>
          </p:nvSpPr>
          <p:spPr>
            <a:xfrm>
              <a:off x="5895674" y="326586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CD935117-6343-8CD4-DC53-A95F2025D8DA}"/>
                </a:ext>
              </a:extLst>
            </p:cNvPr>
            <p:cNvSpPr/>
            <p:nvPr/>
          </p:nvSpPr>
          <p:spPr>
            <a:xfrm>
              <a:off x="5895674" y="321673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6180714D-2776-DF37-A914-41BD9749CFD3}"/>
                </a:ext>
              </a:extLst>
            </p:cNvPr>
            <p:cNvSpPr/>
            <p:nvPr/>
          </p:nvSpPr>
          <p:spPr>
            <a:xfrm>
              <a:off x="5895674" y="316760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4FCAEF06-1E04-A876-3F4F-7A9A1F83F2C6}"/>
                </a:ext>
              </a:extLst>
            </p:cNvPr>
            <p:cNvSpPr/>
            <p:nvPr/>
          </p:nvSpPr>
          <p:spPr>
            <a:xfrm>
              <a:off x="5326138" y="3118474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CEF53EA2-F775-196F-B8B4-F1776E7482A3}"/>
                </a:ext>
              </a:extLst>
            </p:cNvPr>
            <p:cNvSpPr/>
            <p:nvPr/>
          </p:nvSpPr>
          <p:spPr>
            <a:xfrm>
              <a:off x="5895674" y="306934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E330160-D64C-F0D3-D340-20AFEEF5EE5F}"/>
                </a:ext>
              </a:extLst>
            </p:cNvPr>
            <p:cNvSpPr/>
            <p:nvPr/>
          </p:nvSpPr>
          <p:spPr>
            <a:xfrm>
              <a:off x="5895674" y="302021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A5EC32FA-FB6E-3AD5-107A-6C9186BCEA78}"/>
                </a:ext>
              </a:extLst>
            </p:cNvPr>
            <p:cNvSpPr/>
            <p:nvPr/>
          </p:nvSpPr>
          <p:spPr>
            <a:xfrm>
              <a:off x="5326138" y="2971078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E53043A4-5E7C-0450-091E-9FA9B36D2E08}"/>
                </a:ext>
              </a:extLst>
            </p:cNvPr>
            <p:cNvSpPr/>
            <p:nvPr/>
          </p:nvSpPr>
          <p:spPr>
            <a:xfrm>
              <a:off x="5326138" y="2921947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8CB631D7-B3CE-9425-FDA3-4444DC6881EF}"/>
                </a:ext>
              </a:extLst>
            </p:cNvPr>
            <p:cNvSpPr/>
            <p:nvPr/>
          </p:nvSpPr>
          <p:spPr>
            <a:xfrm>
              <a:off x="5326138" y="2872815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0D4F17F-1B61-80E2-4C3A-28ED9519BF71}"/>
                </a:ext>
              </a:extLst>
            </p:cNvPr>
            <p:cNvSpPr/>
            <p:nvPr/>
          </p:nvSpPr>
          <p:spPr>
            <a:xfrm>
              <a:off x="5326138" y="2823683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9B5F431B-C08D-5909-E8B6-86F9CEACBAFF}"/>
                </a:ext>
              </a:extLst>
            </p:cNvPr>
            <p:cNvSpPr/>
            <p:nvPr/>
          </p:nvSpPr>
          <p:spPr>
            <a:xfrm>
              <a:off x="5895674" y="277455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B3A7F533-DA86-0A60-2593-852CFB668B49}"/>
                </a:ext>
              </a:extLst>
            </p:cNvPr>
            <p:cNvSpPr/>
            <p:nvPr/>
          </p:nvSpPr>
          <p:spPr>
            <a:xfrm>
              <a:off x="5895674" y="272542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22D67C25-DC94-0452-F3DB-E24A45C554FF}"/>
                </a:ext>
              </a:extLst>
            </p:cNvPr>
            <p:cNvSpPr/>
            <p:nvPr/>
          </p:nvSpPr>
          <p:spPr>
            <a:xfrm>
              <a:off x="5895674" y="267628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A6C20CB1-9EC2-BB8B-8A7E-1FA65B8939D3}"/>
                </a:ext>
              </a:extLst>
            </p:cNvPr>
            <p:cNvSpPr/>
            <p:nvPr/>
          </p:nvSpPr>
          <p:spPr>
            <a:xfrm>
              <a:off x="5895674" y="262715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851A9768-6BC7-6B8B-843F-36188801F5DB}"/>
                </a:ext>
              </a:extLst>
            </p:cNvPr>
            <p:cNvSpPr/>
            <p:nvPr/>
          </p:nvSpPr>
          <p:spPr>
            <a:xfrm>
              <a:off x="5895674" y="257802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02C1332F-9B89-9AE2-3C63-5306ADA15F51}"/>
                </a:ext>
              </a:extLst>
            </p:cNvPr>
            <p:cNvSpPr/>
            <p:nvPr/>
          </p:nvSpPr>
          <p:spPr>
            <a:xfrm>
              <a:off x="5895674" y="252889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FA2611BD-A58F-793A-55A0-4F117C9180E5}"/>
                </a:ext>
              </a:extLst>
            </p:cNvPr>
            <p:cNvSpPr/>
            <p:nvPr/>
          </p:nvSpPr>
          <p:spPr>
            <a:xfrm>
              <a:off x="5895674" y="247976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8DCE37AF-6FC1-AB6F-D2AA-972C38B26B4E}"/>
                </a:ext>
              </a:extLst>
            </p:cNvPr>
            <p:cNvSpPr/>
            <p:nvPr/>
          </p:nvSpPr>
          <p:spPr>
            <a:xfrm>
              <a:off x="5895674" y="243063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5E60BC56-7FC7-DD2B-6E98-D47D8730D2D2}"/>
                </a:ext>
              </a:extLst>
            </p:cNvPr>
            <p:cNvSpPr/>
            <p:nvPr/>
          </p:nvSpPr>
          <p:spPr>
            <a:xfrm>
              <a:off x="5895674" y="238149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33DC3DF-12EF-CBA6-DDB4-04AAAD058677}"/>
                </a:ext>
              </a:extLst>
            </p:cNvPr>
            <p:cNvSpPr/>
            <p:nvPr/>
          </p:nvSpPr>
          <p:spPr>
            <a:xfrm>
              <a:off x="5895674" y="2332366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78D6289-90F5-F67B-1A5D-BF1244405F16}"/>
                </a:ext>
              </a:extLst>
            </p:cNvPr>
            <p:cNvSpPr/>
            <p:nvPr/>
          </p:nvSpPr>
          <p:spPr>
            <a:xfrm>
              <a:off x="5895674" y="228323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2EA31CB1-4F2F-6A3B-272D-0F8A94C7904B}"/>
                </a:ext>
              </a:extLst>
            </p:cNvPr>
            <p:cNvSpPr/>
            <p:nvPr/>
          </p:nvSpPr>
          <p:spPr>
            <a:xfrm>
              <a:off x="5895674" y="223410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D4E3AF3A-9456-F3F9-8390-C5BA7ECE15BF}"/>
                </a:ext>
              </a:extLst>
            </p:cNvPr>
            <p:cNvSpPr/>
            <p:nvPr/>
          </p:nvSpPr>
          <p:spPr>
            <a:xfrm>
              <a:off x="5895674" y="218497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837268A4-2B2A-3503-EB36-DF7248DC0648}"/>
                </a:ext>
              </a:extLst>
            </p:cNvPr>
            <p:cNvSpPr/>
            <p:nvPr/>
          </p:nvSpPr>
          <p:spPr>
            <a:xfrm>
              <a:off x="5895674" y="2135839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D4FEB903-5089-7429-6617-056B2407D149}"/>
                </a:ext>
              </a:extLst>
            </p:cNvPr>
            <p:cNvSpPr/>
            <p:nvPr/>
          </p:nvSpPr>
          <p:spPr>
            <a:xfrm>
              <a:off x="5326138" y="2086708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CCCEDAD3-C659-F3D9-E83E-B45DB5F9D232}"/>
                </a:ext>
              </a:extLst>
            </p:cNvPr>
            <p:cNvSpPr/>
            <p:nvPr/>
          </p:nvSpPr>
          <p:spPr>
            <a:xfrm>
              <a:off x="5326138" y="203757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28E4DB00-A361-1C75-75D4-BFFB5B0E8B9C}"/>
                </a:ext>
              </a:extLst>
            </p:cNvPr>
            <p:cNvSpPr/>
            <p:nvPr/>
          </p:nvSpPr>
          <p:spPr>
            <a:xfrm>
              <a:off x="5326138" y="1988444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1F10B2F5-E4A7-443C-11F6-A38339ABB09E}"/>
                </a:ext>
              </a:extLst>
            </p:cNvPr>
            <p:cNvSpPr/>
            <p:nvPr/>
          </p:nvSpPr>
          <p:spPr>
            <a:xfrm>
              <a:off x="5326138" y="1939312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CE63CD2-0AF3-9FE0-6ABC-D9AD96AC3E22}"/>
                </a:ext>
              </a:extLst>
            </p:cNvPr>
            <p:cNvSpPr/>
            <p:nvPr/>
          </p:nvSpPr>
          <p:spPr>
            <a:xfrm>
              <a:off x="5326138" y="189018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882DA6BD-82B1-79A8-1C8A-74C5BE801496}"/>
                </a:ext>
              </a:extLst>
            </p:cNvPr>
            <p:cNvSpPr/>
            <p:nvPr/>
          </p:nvSpPr>
          <p:spPr>
            <a:xfrm>
              <a:off x="5326138" y="1841049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3BCC4771-B0F7-1241-3C81-7C61C4C53517}"/>
                </a:ext>
              </a:extLst>
            </p:cNvPr>
            <p:cNvSpPr/>
            <p:nvPr/>
          </p:nvSpPr>
          <p:spPr>
            <a:xfrm>
              <a:off x="5326138" y="1791917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FD6D3CA-3097-D481-1223-13E4D82A7165}"/>
                </a:ext>
              </a:extLst>
            </p:cNvPr>
            <p:cNvSpPr/>
            <p:nvPr/>
          </p:nvSpPr>
          <p:spPr>
            <a:xfrm>
              <a:off x="5326138" y="174278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5E48442-4E4C-F194-B190-F5AE0A361CAA}"/>
                </a:ext>
              </a:extLst>
            </p:cNvPr>
            <p:cNvSpPr/>
            <p:nvPr/>
          </p:nvSpPr>
          <p:spPr>
            <a:xfrm>
              <a:off x="5326138" y="1693654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97C5ED0C-0DBD-68B1-8CE1-D6084D767208}"/>
                </a:ext>
              </a:extLst>
            </p:cNvPr>
            <p:cNvSpPr/>
            <p:nvPr/>
          </p:nvSpPr>
          <p:spPr>
            <a:xfrm>
              <a:off x="5326138" y="1644522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3568F4C8-C4C3-3070-BFCE-0CADEC4267CC}"/>
                </a:ext>
              </a:extLst>
            </p:cNvPr>
            <p:cNvSpPr/>
            <p:nvPr/>
          </p:nvSpPr>
          <p:spPr>
            <a:xfrm>
              <a:off x="5326138" y="1595390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82F08CEA-4F48-F688-31B4-161C9F2554D8}"/>
                </a:ext>
              </a:extLst>
            </p:cNvPr>
            <p:cNvSpPr/>
            <p:nvPr/>
          </p:nvSpPr>
          <p:spPr>
            <a:xfrm>
              <a:off x="5326138" y="1546259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B69BFAE8-16CE-2CF6-7AF7-AAB86DB40408}"/>
                </a:ext>
              </a:extLst>
            </p:cNvPr>
            <p:cNvSpPr/>
            <p:nvPr/>
          </p:nvSpPr>
          <p:spPr>
            <a:xfrm>
              <a:off x="5326138" y="1497127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76699863-ED9B-615E-344E-1EE3958C9CD4}"/>
                </a:ext>
              </a:extLst>
            </p:cNvPr>
            <p:cNvSpPr/>
            <p:nvPr/>
          </p:nvSpPr>
          <p:spPr>
            <a:xfrm>
              <a:off x="5895674" y="144799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1B15E9EB-1324-CEAB-B04F-FD9D88780F62}"/>
                </a:ext>
              </a:extLst>
            </p:cNvPr>
            <p:cNvSpPr/>
            <p:nvPr/>
          </p:nvSpPr>
          <p:spPr>
            <a:xfrm>
              <a:off x="5895674" y="139886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E313786-8333-F8D5-261D-2B1FFE193992}"/>
                </a:ext>
              </a:extLst>
            </p:cNvPr>
            <p:cNvSpPr/>
            <p:nvPr/>
          </p:nvSpPr>
          <p:spPr>
            <a:xfrm>
              <a:off x="5895674" y="1349732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76B7D3CE-C721-26E2-88A8-2EC9E6585184}"/>
                </a:ext>
              </a:extLst>
            </p:cNvPr>
            <p:cNvSpPr/>
            <p:nvPr/>
          </p:nvSpPr>
          <p:spPr>
            <a:xfrm>
              <a:off x="5895674" y="130060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F86DD01F-C0FC-DAD3-CD88-4863A6154DA6}"/>
                </a:ext>
              </a:extLst>
            </p:cNvPr>
            <p:cNvSpPr/>
            <p:nvPr/>
          </p:nvSpPr>
          <p:spPr>
            <a:xfrm>
              <a:off x="5895674" y="125146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6289B45-8537-7D5E-8A85-37CFC97D77FE}"/>
                </a:ext>
              </a:extLst>
            </p:cNvPr>
            <p:cNvSpPr/>
            <p:nvPr/>
          </p:nvSpPr>
          <p:spPr>
            <a:xfrm>
              <a:off x="5895674" y="1202337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4ED64D2-530A-6272-547F-1D4DE36FF80A}"/>
                </a:ext>
              </a:extLst>
            </p:cNvPr>
            <p:cNvSpPr/>
            <p:nvPr/>
          </p:nvSpPr>
          <p:spPr>
            <a:xfrm>
              <a:off x="5895674" y="1153205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8556CE00-745D-1DB5-38B2-666EB5463B8F}"/>
                </a:ext>
              </a:extLst>
            </p:cNvPr>
            <p:cNvSpPr/>
            <p:nvPr/>
          </p:nvSpPr>
          <p:spPr>
            <a:xfrm>
              <a:off x="5895674" y="110407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D57F76D-39EA-9A93-847D-BA96C8A8C5A0}"/>
                </a:ext>
              </a:extLst>
            </p:cNvPr>
            <p:cNvSpPr/>
            <p:nvPr/>
          </p:nvSpPr>
          <p:spPr>
            <a:xfrm>
              <a:off x="4186859" y="1054942"/>
              <a:ext cx="2278349" cy="16268"/>
            </a:xfrm>
            <a:custGeom>
              <a:avLst/>
              <a:gdLst>
                <a:gd name="connsiteX0" fmla="*/ 794 w 2278349"/>
                <a:gd name="connsiteY0" fmla="*/ -510 h 16268"/>
                <a:gd name="connsiteX1" fmla="*/ 2279145 w 2278349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78349" h="16268">
                  <a:moveTo>
                    <a:pt x="794" y="-510"/>
                  </a:moveTo>
                  <a:lnTo>
                    <a:pt x="227914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8EA35448-C806-1001-DAF1-8620FCD07BAF}"/>
                </a:ext>
              </a:extLst>
            </p:cNvPr>
            <p:cNvSpPr/>
            <p:nvPr/>
          </p:nvSpPr>
          <p:spPr>
            <a:xfrm>
              <a:off x="4756395" y="1005810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03024582-5D60-465C-D392-C24CFDBA3221}"/>
                </a:ext>
              </a:extLst>
            </p:cNvPr>
            <p:cNvSpPr/>
            <p:nvPr/>
          </p:nvSpPr>
          <p:spPr>
            <a:xfrm>
              <a:off x="4756395" y="956678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97EB50E9-DC79-E74A-0F2D-016E984A37F2}"/>
                </a:ext>
              </a:extLst>
            </p:cNvPr>
            <p:cNvSpPr/>
            <p:nvPr/>
          </p:nvSpPr>
          <p:spPr>
            <a:xfrm>
              <a:off x="4756395" y="907546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652CE0E2-4918-E41A-337A-96F59E6B6CE4}"/>
                </a:ext>
              </a:extLst>
            </p:cNvPr>
            <p:cNvSpPr/>
            <p:nvPr/>
          </p:nvSpPr>
          <p:spPr>
            <a:xfrm>
              <a:off x="4756395" y="858415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A5316279-2ED9-9DC2-CD55-75257EAE0BCE}"/>
                </a:ext>
              </a:extLst>
            </p:cNvPr>
            <p:cNvSpPr/>
            <p:nvPr/>
          </p:nvSpPr>
          <p:spPr>
            <a:xfrm>
              <a:off x="4756395" y="809283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C5B6EF0B-6BDD-F89C-90CA-3AD938F8F6C1}"/>
                </a:ext>
              </a:extLst>
            </p:cNvPr>
            <p:cNvSpPr/>
            <p:nvPr/>
          </p:nvSpPr>
          <p:spPr>
            <a:xfrm>
              <a:off x="5326138" y="760151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07F443FD-5FB0-94CE-F6D4-F9F680D125A3}"/>
                </a:ext>
              </a:extLst>
            </p:cNvPr>
            <p:cNvSpPr/>
            <p:nvPr/>
          </p:nvSpPr>
          <p:spPr>
            <a:xfrm>
              <a:off x="5895674" y="711020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FC54EC4-9277-6218-210E-2425BA9A8E63}"/>
                </a:ext>
              </a:extLst>
            </p:cNvPr>
            <p:cNvSpPr/>
            <p:nvPr/>
          </p:nvSpPr>
          <p:spPr>
            <a:xfrm>
              <a:off x="5895674" y="66188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8FCBE991-F41C-EBE8-28F9-140BBCBA524E}"/>
                </a:ext>
              </a:extLst>
            </p:cNvPr>
            <p:cNvSpPr/>
            <p:nvPr/>
          </p:nvSpPr>
          <p:spPr>
            <a:xfrm>
              <a:off x="5326138" y="612756"/>
              <a:ext cx="1139071" cy="16268"/>
            </a:xfrm>
            <a:custGeom>
              <a:avLst/>
              <a:gdLst>
                <a:gd name="connsiteX0" fmla="*/ 794 w 1139071"/>
                <a:gd name="connsiteY0" fmla="*/ -510 h 16268"/>
                <a:gd name="connsiteX1" fmla="*/ 1139866 w 1139071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071" h="16268">
                  <a:moveTo>
                    <a:pt x="794" y="-510"/>
                  </a:moveTo>
                  <a:lnTo>
                    <a:pt x="1139866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43C0B19C-DBF4-BC95-2B9C-80AE58922541}"/>
                </a:ext>
              </a:extLst>
            </p:cNvPr>
            <p:cNvSpPr/>
            <p:nvPr/>
          </p:nvSpPr>
          <p:spPr>
            <a:xfrm>
              <a:off x="5895674" y="563624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B28A7437-68F0-9DC8-11F5-AFC11DFE67DB}"/>
                </a:ext>
              </a:extLst>
            </p:cNvPr>
            <p:cNvSpPr/>
            <p:nvPr/>
          </p:nvSpPr>
          <p:spPr>
            <a:xfrm>
              <a:off x="5895674" y="514493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E90AD6D5-F2DF-B9D9-F797-91D335C88515}"/>
                </a:ext>
              </a:extLst>
            </p:cNvPr>
            <p:cNvSpPr/>
            <p:nvPr/>
          </p:nvSpPr>
          <p:spPr>
            <a:xfrm>
              <a:off x="5895674" y="465361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8C207DA-2C42-F0EC-525C-48298047868B}"/>
                </a:ext>
              </a:extLst>
            </p:cNvPr>
            <p:cNvSpPr/>
            <p:nvPr/>
          </p:nvSpPr>
          <p:spPr>
            <a:xfrm>
              <a:off x="1338766" y="6717291"/>
              <a:ext cx="3417628" cy="16268"/>
            </a:xfrm>
            <a:custGeom>
              <a:avLst/>
              <a:gdLst>
                <a:gd name="connsiteX0" fmla="*/ 795 w 3417628"/>
                <a:gd name="connsiteY0" fmla="*/ -510 h 16268"/>
                <a:gd name="connsiteX1" fmla="*/ 3418423 w 341762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17628" h="16268">
                  <a:moveTo>
                    <a:pt x="795" y="-510"/>
                  </a:moveTo>
                  <a:lnTo>
                    <a:pt x="3418423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DA987BAE-859E-DF28-85BD-6D45B01191E5}"/>
                </a:ext>
              </a:extLst>
            </p:cNvPr>
            <p:cNvSpPr/>
            <p:nvPr/>
          </p:nvSpPr>
          <p:spPr>
            <a:xfrm>
              <a:off x="4756395" y="6815554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D1EF617C-BAC5-D803-0804-CB3042825D3D}"/>
                </a:ext>
              </a:extLst>
            </p:cNvPr>
            <p:cNvSpPr/>
            <p:nvPr/>
          </p:nvSpPr>
          <p:spPr>
            <a:xfrm>
              <a:off x="5326138" y="6778624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382585FA-0194-D6EC-7EFD-AAA189E93710}"/>
                </a:ext>
              </a:extLst>
            </p:cNvPr>
            <p:cNvSpPr/>
            <p:nvPr/>
          </p:nvSpPr>
          <p:spPr>
            <a:xfrm>
              <a:off x="4756395" y="6631229"/>
              <a:ext cx="1139278" cy="16268"/>
            </a:xfrm>
            <a:custGeom>
              <a:avLst/>
              <a:gdLst>
                <a:gd name="connsiteX0" fmla="*/ 794 w 1139278"/>
                <a:gd name="connsiteY0" fmla="*/ -510 h 16268"/>
                <a:gd name="connsiteX1" fmla="*/ 1140073 w 113927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278" h="16268">
                  <a:moveTo>
                    <a:pt x="794" y="-510"/>
                  </a:moveTo>
                  <a:lnTo>
                    <a:pt x="1140073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C05A931-AB4F-67A0-3892-14934A94A1EB}"/>
                </a:ext>
              </a:extLst>
            </p:cNvPr>
            <p:cNvSpPr/>
            <p:nvPr/>
          </p:nvSpPr>
          <p:spPr>
            <a:xfrm>
              <a:off x="1338766" y="3295478"/>
              <a:ext cx="569535" cy="16268"/>
            </a:xfrm>
            <a:custGeom>
              <a:avLst/>
              <a:gdLst>
                <a:gd name="connsiteX0" fmla="*/ 795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5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416F3C4-592F-C1A4-7DD7-385BC5A633FA}"/>
                </a:ext>
              </a:extLst>
            </p:cNvPr>
            <p:cNvSpPr/>
            <p:nvPr/>
          </p:nvSpPr>
          <p:spPr>
            <a:xfrm>
              <a:off x="1908302" y="6475699"/>
              <a:ext cx="2278557" cy="16268"/>
            </a:xfrm>
            <a:custGeom>
              <a:avLst/>
              <a:gdLst>
                <a:gd name="connsiteX0" fmla="*/ 795 w 2278557"/>
                <a:gd name="connsiteY0" fmla="*/ -510 h 16268"/>
                <a:gd name="connsiteX1" fmla="*/ 2279352 w 2278557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78557" h="16268">
                  <a:moveTo>
                    <a:pt x="795" y="-510"/>
                  </a:moveTo>
                  <a:lnTo>
                    <a:pt x="2279352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8D5EB38-E160-1290-0D7D-2C9676202B72}"/>
                </a:ext>
              </a:extLst>
            </p:cNvPr>
            <p:cNvSpPr/>
            <p:nvPr/>
          </p:nvSpPr>
          <p:spPr>
            <a:xfrm>
              <a:off x="4186859" y="6393704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CA3777DD-8F8D-9B4F-85AC-9A5260560B0A}"/>
                </a:ext>
              </a:extLst>
            </p:cNvPr>
            <p:cNvSpPr/>
            <p:nvPr/>
          </p:nvSpPr>
          <p:spPr>
            <a:xfrm>
              <a:off x="4756395" y="6483834"/>
              <a:ext cx="1139278" cy="16268"/>
            </a:xfrm>
            <a:custGeom>
              <a:avLst/>
              <a:gdLst>
                <a:gd name="connsiteX0" fmla="*/ 794 w 1139278"/>
                <a:gd name="connsiteY0" fmla="*/ -510 h 16268"/>
                <a:gd name="connsiteX1" fmla="*/ 1140073 w 113927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278" h="16268">
                  <a:moveTo>
                    <a:pt x="794" y="-510"/>
                  </a:moveTo>
                  <a:lnTo>
                    <a:pt x="1140073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EF9C0654-48A8-765F-89FC-EF9DC657F6F7}"/>
                </a:ext>
              </a:extLst>
            </p:cNvPr>
            <p:cNvSpPr/>
            <p:nvPr/>
          </p:nvSpPr>
          <p:spPr>
            <a:xfrm>
              <a:off x="4756395" y="6303738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CC4A3B4-CF94-D8C7-1DD5-9A65BC2248D6}"/>
                </a:ext>
              </a:extLst>
            </p:cNvPr>
            <p:cNvSpPr/>
            <p:nvPr/>
          </p:nvSpPr>
          <p:spPr>
            <a:xfrm>
              <a:off x="5326138" y="6336438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4910C74C-C54D-2AAE-12A6-789BACB10C06}"/>
                </a:ext>
              </a:extLst>
            </p:cNvPr>
            <p:cNvSpPr/>
            <p:nvPr/>
          </p:nvSpPr>
          <p:spPr>
            <a:xfrm>
              <a:off x="5326138" y="6164477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8058673C-95EF-27F4-79A5-4D9D4F4FE6DA}"/>
                </a:ext>
              </a:extLst>
            </p:cNvPr>
            <p:cNvSpPr/>
            <p:nvPr/>
          </p:nvSpPr>
          <p:spPr>
            <a:xfrm>
              <a:off x="1908302" y="2630736"/>
              <a:ext cx="569743" cy="16268"/>
            </a:xfrm>
            <a:custGeom>
              <a:avLst/>
              <a:gdLst>
                <a:gd name="connsiteX0" fmla="*/ 795 w 569743"/>
                <a:gd name="connsiteY0" fmla="*/ -510 h 16268"/>
                <a:gd name="connsiteX1" fmla="*/ 570537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5" y="-510"/>
                  </a:moveTo>
                  <a:lnTo>
                    <a:pt x="570537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9BBFFB5-A525-6912-1E45-976B4481584B}"/>
                </a:ext>
              </a:extLst>
            </p:cNvPr>
            <p:cNvSpPr/>
            <p:nvPr/>
          </p:nvSpPr>
          <p:spPr>
            <a:xfrm>
              <a:off x="2478045" y="4034731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507AA155-50E9-E6F3-888F-DDDE1E3876AC}"/>
                </a:ext>
              </a:extLst>
            </p:cNvPr>
            <p:cNvSpPr/>
            <p:nvPr/>
          </p:nvSpPr>
          <p:spPr>
            <a:xfrm>
              <a:off x="3047580" y="5530808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7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7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FE0C57E2-DB1A-8F04-DEBC-C396BC6A3A1D}"/>
                </a:ext>
              </a:extLst>
            </p:cNvPr>
            <p:cNvSpPr/>
            <p:nvPr/>
          </p:nvSpPr>
          <p:spPr>
            <a:xfrm>
              <a:off x="3617324" y="5734656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3265C76-0161-ECFB-A150-3010EF302965}"/>
                </a:ext>
              </a:extLst>
            </p:cNvPr>
            <p:cNvSpPr/>
            <p:nvPr/>
          </p:nvSpPr>
          <p:spPr>
            <a:xfrm>
              <a:off x="5326138" y="5894253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3E3483A3-0D4D-FF0E-D671-FFD118856240}"/>
                </a:ext>
              </a:extLst>
            </p:cNvPr>
            <p:cNvSpPr/>
            <p:nvPr/>
          </p:nvSpPr>
          <p:spPr>
            <a:xfrm>
              <a:off x="5326138" y="5574897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91E003F5-1628-C94D-FCD3-FF43F0E6D57B}"/>
                </a:ext>
              </a:extLst>
            </p:cNvPr>
            <p:cNvSpPr/>
            <p:nvPr/>
          </p:nvSpPr>
          <p:spPr>
            <a:xfrm>
              <a:off x="3617324" y="4840687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12F71097-7900-360F-414C-134AA7922E8A}"/>
                </a:ext>
              </a:extLst>
            </p:cNvPr>
            <p:cNvSpPr/>
            <p:nvPr/>
          </p:nvSpPr>
          <p:spPr>
            <a:xfrm>
              <a:off x="4186859" y="4351973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52A1C409-96A2-7536-BD5E-BAD9B9805FEE}"/>
                </a:ext>
              </a:extLst>
            </p:cNvPr>
            <p:cNvSpPr/>
            <p:nvPr/>
          </p:nvSpPr>
          <p:spPr>
            <a:xfrm>
              <a:off x="4756395" y="5255541"/>
              <a:ext cx="1139278" cy="16268"/>
            </a:xfrm>
            <a:custGeom>
              <a:avLst/>
              <a:gdLst>
                <a:gd name="connsiteX0" fmla="*/ 794 w 1139278"/>
                <a:gd name="connsiteY0" fmla="*/ -510 h 16268"/>
                <a:gd name="connsiteX1" fmla="*/ 1140073 w 113927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278" h="16268">
                  <a:moveTo>
                    <a:pt x="794" y="-510"/>
                  </a:moveTo>
                  <a:lnTo>
                    <a:pt x="1140073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2D2F7205-4128-0075-2760-C3117DEDE938}"/>
                </a:ext>
              </a:extLst>
            </p:cNvPr>
            <p:cNvSpPr/>
            <p:nvPr/>
          </p:nvSpPr>
          <p:spPr>
            <a:xfrm>
              <a:off x="4756395" y="4985316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19DA8282-0A48-8B29-4AF3-2DFCC82B4605}"/>
                </a:ext>
              </a:extLst>
            </p:cNvPr>
            <p:cNvSpPr/>
            <p:nvPr/>
          </p:nvSpPr>
          <p:spPr>
            <a:xfrm>
              <a:off x="5326138" y="4543131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04D9F3B-8D51-5BC8-424C-9A764584ED23}"/>
                </a:ext>
              </a:extLst>
            </p:cNvPr>
            <p:cNvSpPr/>
            <p:nvPr/>
          </p:nvSpPr>
          <p:spPr>
            <a:xfrm>
              <a:off x="4756395" y="3882618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AA216586-C215-DF2C-2995-6CE5B86A2C6D}"/>
                </a:ext>
              </a:extLst>
            </p:cNvPr>
            <p:cNvSpPr/>
            <p:nvPr/>
          </p:nvSpPr>
          <p:spPr>
            <a:xfrm>
              <a:off x="5326138" y="3978279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7040905A-9CBE-49C7-5B7D-DA5BB52255BA}"/>
                </a:ext>
              </a:extLst>
            </p:cNvPr>
            <p:cNvSpPr/>
            <p:nvPr/>
          </p:nvSpPr>
          <p:spPr>
            <a:xfrm>
              <a:off x="5326138" y="3732620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574C38F-F975-E4DC-5C37-929837C087FE}"/>
                </a:ext>
              </a:extLst>
            </p:cNvPr>
            <p:cNvSpPr/>
            <p:nvPr/>
          </p:nvSpPr>
          <p:spPr>
            <a:xfrm>
              <a:off x="4756395" y="3284252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271902A-40CE-1817-2DE6-CEF2D76C2D19}"/>
                </a:ext>
              </a:extLst>
            </p:cNvPr>
            <p:cNvSpPr/>
            <p:nvPr/>
          </p:nvSpPr>
          <p:spPr>
            <a:xfrm>
              <a:off x="5326138" y="3486961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288AC500-48F4-7E78-B7C6-B1AF51FFD581}"/>
                </a:ext>
              </a:extLst>
            </p:cNvPr>
            <p:cNvSpPr/>
            <p:nvPr/>
          </p:nvSpPr>
          <p:spPr>
            <a:xfrm>
              <a:off x="5326138" y="3339566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5192CA48-0D80-CE30-402B-6D5825F14D56}"/>
                </a:ext>
              </a:extLst>
            </p:cNvPr>
            <p:cNvSpPr/>
            <p:nvPr/>
          </p:nvSpPr>
          <p:spPr>
            <a:xfrm>
              <a:off x="5326138" y="3192171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077D6B12-04C2-1D2B-DD1D-E36CA7DCA8DF}"/>
                </a:ext>
              </a:extLst>
            </p:cNvPr>
            <p:cNvSpPr/>
            <p:nvPr/>
          </p:nvSpPr>
          <p:spPr>
            <a:xfrm>
              <a:off x="3047580" y="2538654"/>
              <a:ext cx="1139278" cy="16268"/>
            </a:xfrm>
            <a:custGeom>
              <a:avLst/>
              <a:gdLst>
                <a:gd name="connsiteX0" fmla="*/ 794 w 1139278"/>
                <a:gd name="connsiteY0" fmla="*/ -510 h 16268"/>
                <a:gd name="connsiteX1" fmla="*/ 1140073 w 113927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278" h="16268">
                  <a:moveTo>
                    <a:pt x="794" y="-510"/>
                  </a:moveTo>
                  <a:lnTo>
                    <a:pt x="1140073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54620FEE-96C0-5C6A-F211-47AB11EEE9DC}"/>
                </a:ext>
              </a:extLst>
            </p:cNvPr>
            <p:cNvSpPr/>
            <p:nvPr/>
          </p:nvSpPr>
          <p:spPr>
            <a:xfrm>
              <a:off x="4186859" y="3044776"/>
              <a:ext cx="1708814" cy="16268"/>
            </a:xfrm>
            <a:custGeom>
              <a:avLst/>
              <a:gdLst>
                <a:gd name="connsiteX0" fmla="*/ 794 w 1708814"/>
                <a:gd name="connsiteY0" fmla="*/ -510 h 16268"/>
                <a:gd name="connsiteX1" fmla="*/ 1709609 w 1708814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08814" h="16268">
                  <a:moveTo>
                    <a:pt x="794" y="-510"/>
                  </a:moveTo>
                  <a:lnTo>
                    <a:pt x="1709609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B75B096D-5545-734D-0F88-6E55DB8F44F8}"/>
                </a:ext>
              </a:extLst>
            </p:cNvPr>
            <p:cNvSpPr/>
            <p:nvPr/>
          </p:nvSpPr>
          <p:spPr>
            <a:xfrm>
              <a:off x="4186859" y="2032370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F8A84C1F-E10A-23B8-7273-D5E50CCDC38E}"/>
                </a:ext>
              </a:extLst>
            </p:cNvPr>
            <p:cNvSpPr/>
            <p:nvPr/>
          </p:nvSpPr>
          <p:spPr>
            <a:xfrm>
              <a:off x="4756395" y="2818803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58F88732-DE41-4A76-0BA7-7CC7B7C86E65}"/>
                </a:ext>
              </a:extLst>
            </p:cNvPr>
            <p:cNvSpPr/>
            <p:nvPr/>
          </p:nvSpPr>
          <p:spPr>
            <a:xfrm>
              <a:off x="5326138" y="2504327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1C2F19CF-F7F6-AF76-0C5B-B6681D9349E3}"/>
                </a:ext>
              </a:extLst>
            </p:cNvPr>
            <p:cNvSpPr/>
            <p:nvPr/>
          </p:nvSpPr>
          <p:spPr>
            <a:xfrm>
              <a:off x="4756395" y="1842839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3768BEB2-FD48-5756-7548-840A157A74EC}"/>
                </a:ext>
              </a:extLst>
            </p:cNvPr>
            <p:cNvSpPr/>
            <p:nvPr/>
          </p:nvSpPr>
          <p:spPr>
            <a:xfrm>
              <a:off x="5326138" y="2160405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28D8185C-CF83-2B51-130C-A64C016B2053}"/>
                </a:ext>
              </a:extLst>
            </p:cNvPr>
            <p:cNvSpPr/>
            <p:nvPr/>
          </p:nvSpPr>
          <p:spPr>
            <a:xfrm>
              <a:off x="4756395" y="1435631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CD67A1EF-26C7-D5D5-3AC9-1D0A1C2D4D59}"/>
                </a:ext>
              </a:extLst>
            </p:cNvPr>
            <p:cNvSpPr/>
            <p:nvPr/>
          </p:nvSpPr>
          <p:spPr>
            <a:xfrm>
              <a:off x="5326138" y="1374298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7EE9795A-AD2C-3FA2-C12C-8861D4D98F0B}"/>
                </a:ext>
              </a:extLst>
            </p:cNvPr>
            <p:cNvSpPr/>
            <p:nvPr/>
          </p:nvSpPr>
          <p:spPr>
            <a:xfrm>
              <a:off x="2478045" y="1226903"/>
              <a:ext cx="3417628" cy="16268"/>
            </a:xfrm>
            <a:custGeom>
              <a:avLst/>
              <a:gdLst>
                <a:gd name="connsiteX0" fmla="*/ 794 w 3417628"/>
                <a:gd name="connsiteY0" fmla="*/ -510 h 16268"/>
                <a:gd name="connsiteX1" fmla="*/ 3418423 w 341762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17628" h="16268">
                  <a:moveTo>
                    <a:pt x="794" y="-510"/>
                  </a:moveTo>
                  <a:lnTo>
                    <a:pt x="3418423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062177EF-4018-BF26-0084-720B2F9F4C08}"/>
                </a:ext>
              </a:extLst>
            </p:cNvPr>
            <p:cNvSpPr/>
            <p:nvPr/>
          </p:nvSpPr>
          <p:spPr>
            <a:xfrm>
              <a:off x="1908302" y="780162"/>
              <a:ext cx="1139278" cy="16268"/>
            </a:xfrm>
            <a:custGeom>
              <a:avLst/>
              <a:gdLst>
                <a:gd name="connsiteX0" fmla="*/ 795 w 1139278"/>
                <a:gd name="connsiteY0" fmla="*/ -510 h 16268"/>
                <a:gd name="connsiteX1" fmla="*/ 1140073 w 1139278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9278" h="16268">
                  <a:moveTo>
                    <a:pt x="795" y="-510"/>
                  </a:moveTo>
                  <a:lnTo>
                    <a:pt x="1140073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A8FC43DE-2656-CE2E-24E5-60F0FC1AE7D2}"/>
                </a:ext>
              </a:extLst>
            </p:cNvPr>
            <p:cNvSpPr/>
            <p:nvPr/>
          </p:nvSpPr>
          <p:spPr>
            <a:xfrm>
              <a:off x="3047580" y="1045668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7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7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403FBD8-DE14-11CB-991C-A1EF3137D7A2}"/>
                </a:ext>
              </a:extLst>
            </p:cNvPr>
            <p:cNvSpPr/>
            <p:nvPr/>
          </p:nvSpPr>
          <p:spPr>
            <a:xfrm>
              <a:off x="3047580" y="514493"/>
              <a:ext cx="2848093" cy="16268"/>
            </a:xfrm>
            <a:custGeom>
              <a:avLst/>
              <a:gdLst>
                <a:gd name="connsiteX0" fmla="*/ 794 w 2848093"/>
                <a:gd name="connsiteY0" fmla="*/ -510 h 16268"/>
                <a:gd name="connsiteX1" fmla="*/ 2848888 w 284809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48093" h="16268">
                  <a:moveTo>
                    <a:pt x="794" y="-510"/>
                  </a:moveTo>
                  <a:lnTo>
                    <a:pt x="2848888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0C2D83E-6B1C-F081-BDEE-45F8952D8FC9}"/>
                </a:ext>
              </a:extLst>
            </p:cNvPr>
            <p:cNvSpPr/>
            <p:nvPr/>
          </p:nvSpPr>
          <p:spPr>
            <a:xfrm>
              <a:off x="3617324" y="1128639"/>
              <a:ext cx="2278349" cy="16268"/>
            </a:xfrm>
            <a:custGeom>
              <a:avLst/>
              <a:gdLst>
                <a:gd name="connsiteX0" fmla="*/ 794 w 2278349"/>
                <a:gd name="connsiteY0" fmla="*/ -510 h 16268"/>
                <a:gd name="connsiteX1" fmla="*/ 2279145 w 2278349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78349" h="16268">
                  <a:moveTo>
                    <a:pt x="794" y="-510"/>
                  </a:moveTo>
                  <a:lnTo>
                    <a:pt x="227914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59180E9F-E863-893F-0B9D-1D33CA390EB7}"/>
                </a:ext>
              </a:extLst>
            </p:cNvPr>
            <p:cNvSpPr/>
            <p:nvPr/>
          </p:nvSpPr>
          <p:spPr>
            <a:xfrm>
              <a:off x="3617324" y="962860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1729B2C5-7816-1D3B-6362-10F96F41BA05}"/>
                </a:ext>
              </a:extLst>
            </p:cNvPr>
            <p:cNvSpPr/>
            <p:nvPr/>
          </p:nvSpPr>
          <p:spPr>
            <a:xfrm>
              <a:off x="4186859" y="870779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14C041E7-5D59-EB8E-991B-19C388EF9517}"/>
                </a:ext>
              </a:extLst>
            </p:cNvPr>
            <p:cNvSpPr/>
            <p:nvPr/>
          </p:nvSpPr>
          <p:spPr>
            <a:xfrm>
              <a:off x="4756395" y="686454"/>
              <a:ext cx="569743" cy="16268"/>
            </a:xfrm>
            <a:custGeom>
              <a:avLst/>
              <a:gdLst>
                <a:gd name="connsiteX0" fmla="*/ 794 w 569743"/>
                <a:gd name="connsiteY0" fmla="*/ -510 h 16268"/>
                <a:gd name="connsiteX1" fmla="*/ 570538 w 569743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743" h="16268">
                  <a:moveTo>
                    <a:pt x="794" y="-510"/>
                  </a:moveTo>
                  <a:lnTo>
                    <a:pt x="570538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3B910031-20BE-1C52-5329-B4D5BD4BD21F}"/>
                </a:ext>
              </a:extLst>
            </p:cNvPr>
            <p:cNvSpPr/>
            <p:nvPr/>
          </p:nvSpPr>
          <p:spPr>
            <a:xfrm>
              <a:off x="5326138" y="686454"/>
              <a:ext cx="569535" cy="16268"/>
            </a:xfrm>
            <a:custGeom>
              <a:avLst/>
              <a:gdLst>
                <a:gd name="connsiteX0" fmla="*/ 794 w 569535"/>
                <a:gd name="connsiteY0" fmla="*/ -510 h 16268"/>
                <a:gd name="connsiteX1" fmla="*/ 570330 w 569535"/>
                <a:gd name="connsiteY1" fmla="*/ -510 h 1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9535" h="16268">
                  <a:moveTo>
                    <a:pt x="794" y="-510"/>
                  </a:moveTo>
                  <a:lnTo>
                    <a:pt x="570330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291F9E0-AA03-1374-35FE-EBDEA1529F20}"/>
                </a:ext>
              </a:extLst>
            </p:cNvPr>
            <p:cNvSpPr/>
            <p:nvPr/>
          </p:nvSpPr>
          <p:spPr>
            <a:xfrm>
              <a:off x="5326138" y="6815554"/>
              <a:ext cx="20755" cy="36767"/>
            </a:xfrm>
            <a:custGeom>
              <a:avLst/>
              <a:gdLst>
                <a:gd name="connsiteX0" fmla="*/ 794 w 20755"/>
                <a:gd name="connsiteY0" fmla="*/ -510 h 36767"/>
                <a:gd name="connsiteX1" fmla="*/ 794 w 20755"/>
                <a:gd name="connsiteY1" fmla="*/ 36258 h 36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6767">
                  <a:moveTo>
                    <a:pt x="794" y="-510"/>
                  </a:moveTo>
                  <a:lnTo>
                    <a:pt x="794" y="36258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08AD922-8606-7500-A7BB-DC1AC3509BFC}"/>
                </a:ext>
              </a:extLst>
            </p:cNvPr>
            <p:cNvSpPr/>
            <p:nvPr/>
          </p:nvSpPr>
          <p:spPr>
            <a:xfrm>
              <a:off x="5895674" y="6778624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404D00AD-B1F0-B8F5-12FF-B866E6A48296}"/>
                </a:ext>
              </a:extLst>
            </p:cNvPr>
            <p:cNvSpPr/>
            <p:nvPr/>
          </p:nvSpPr>
          <p:spPr>
            <a:xfrm>
              <a:off x="5895674" y="6754058"/>
              <a:ext cx="20755" cy="24565"/>
            </a:xfrm>
            <a:custGeom>
              <a:avLst/>
              <a:gdLst>
                <a:gd name="connsiteX0" fmla="*/ 795 w 20755"/>
                <a:gd name="connsiteY0" fmla="*/ 24055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5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E6890C9A-2695-E9E5-54C3-1E39A350F74A}"/>
                </a:ext>
              </a:extLst>
            </p:cNvPr>
            <p:cNvSpPr/>
            <p:nvPr/>
          </p:nvSpPr>
          <p:spPr>
            <a:xfrm>
              <a:off x="4756395" y="6704926"/>
              <a:ext cx="20755" cy="12364"/>
            </a:xfrm>
            <a:custGeom>
              <a:avLst/>
              <a:gdLst>
                <a:gd name="connsiteX0" fmla="*/ 794 w 20755"/>
                <a:gd name="connsiteY0" fmla="*/ 11855 h 12364"/>
                <a:gd name="connsiteX1" fmla="*/ 794 w 20755"/>
                <a:gd name="connsiteY1" fmla="*/ -510 h 1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2364">
                  <a:moveTo>
                    <a:pt x="794" y="11855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C811849-A8C2-ACDA-F1E2-387FCB030DE4}"/>
                </a:ext>
              </a:extLst>
            </p:cNvPr>
            <p:cNvSpPr/>
            <p:nvPr/>
          </p:nvSpPr>
          <p:spPr>
            <a:xfrm>
              <a:off x="5895674" y="6631229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0EB1919C-3366-D7A8-96F1-8B1BF7329520}"/>
                </a:ext>
              </a:extLst>
            </p:cNvPr>
            <p:cNvSpPr/>
            <p:nvPr/>
          </p:nvSpPr>
          <p:spPr>
            <a:xfrm>
              <a:off x="5895674" y="6606663"/>
              <a:ext cx="20755" cy="24565"/>
            </a:xfrm>
            <a:custGeom>
              <a:avLst/>
              <a:gdLst>
                <a:gd name="connsiteX0" fmla="*/ 795 w 20755"/>
                <a:gd name="connsiteY0" fmla="*/ 24055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5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BA8F0723-FDCB-DCBF-33E5-5194ADC49AFD}"/>
                </a:ext>
              </a:extLst>
            </p:cNvPr>
            <p:cNvSpPr/>
            <p:nvPr/>
          </p:nvSpPr>
          <p:spPr>
            <a:xfrm>
              <a:off x="4186859" y="6475699"/>
              <a:ext cx="20755" cy="81831"/>
            </a:xfrm>
            <a:custGeom>
              <a:avLst/>
              <a:gdLst>
                <a:gd name="connsiteX0" fmla="*/ 794 w 20755"/>
                <a:gd name="connsiteY0" fmla="*/ -510 h 81831"/>
                <a:gd name="connsiteX1" fmla="*/ 794 w 20755"/>
                <a:gd name="connsiteY1" fmla="*/ 81322 h 81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1831">
                  <a:moveTo>
                    <a:pt x="794" y="-510"/>
                  </a:moveTo>
                  <a:lnTo>
                    <a:pt x="794" y="81322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EF22E6D-49BE-62BC-3943-CAD895987DCD}"/>
                </a:ext>
              </a:extLst>
            </p:cNvPr>
            <p:cNvSpPr/>
            <p:nvPr/>
          </p:nvSpPr>
          <p:spPr>
            <a:xfrm>
              <a:off x="5895674" y="6483834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8E4770B5-2B20-95D2-44E5-40FEF74FE77E}"/>
                </a:ext>
              </a:extLst>
            </p:cNvPr>
            <p:cNvSpPr/>
            <p:nvPr/>
          </p:nvSpPr>
          <p:spPr>
            <a:xfrm>
              <a:off x="5895674" y="6459268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99F0F97C-19C2-1206-1D16-2B05F2AC4F6F}"/>
                </a:ext>
              </a:extLst>
            </p:cNvPr>
            <p:cNvSpPr/>
            <p:nvPr/>
          </p:nvSpPr>
          <p:spPr>
            <a:xfrm>
              <a:off x="5326138" y="6303738"/>
              <a:ext cx="20755" cy="106397"/>
            </a:xfrm>
            <a:custGeom>
              <a:avLst/>
              <a:gdLst>
                <a:gd name="connsiteX0" fmla="*/ 794 w 20755"/>
                <a:gd name="connsiteY0" fmla="*/ -510 h 106397"/>
                <a:gd name="connsiteX1" fmla="*/ 794 w 20755"/>
                <a:gd name="connsiteY1" fmla="*/ 105888 h 10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06397">
                  <a:moveTo>
                    <a:pt x="794" y="-510"/>
                  </a:moveTo>
                  <a:lnTo>
                    <a:pt x="794" y="105888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4D242C47-01C0-B5A3-446A-69AD3FCCDCB2}"/>
                </a:ext>
              </a:extLst>
            </p:cNvPr>
            <p:cNvSpPr/>
            <p:nvPr/>
          </p:nvSpPr>
          <p:spPr>
            <a:xfrm>
              <a:off x="5895674" y="6336438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CDEF18A2-85AF-55A8-2F19-1494B7698D2A}"/>
                </a:ext>
              </a:extLst>
            </p:cNvPr>
            <p:cNvSpPr/>
            <p:nvPr/>
          </p:nvSpPr>
          <p:spPr>
            <a:xfrm>
              <a:off x="5895674" y="6311873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9200686B-459C-BE94-924D-822A267BC860}"/>
                </a:ext>
              </a:extLst>
            </p:cNvPr>
            <p:cNvSpPr/>
            <p:nvPr/>
          </p:nvSpPr>
          <p:spPr>
            <a:xfrm>
              <a:off x="5895674" y="6164477"/>
              <a:ext cx="20755" cy="98263"/>
            </a:xfrm>
            <a:custGeom>
              <a:avLst/>
              <a:gdLst>
                <a:gd name="connsiteX0" fmla="*/ 795 w 20755"/>
                <a:gd name="connsiteY0" fmla="*/ -510 h 98263"/>
                <a:gd name="connsiteX1" fmla="*/ 795 w 20755"/>
                <a:gd name="connsiteY1" fmla="*/ 97754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-510"/>
                  </a:moveTo>
                  <a:lnTo>
                    <a:pt x="795" y="97754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148ACA6C-B34B-8088-7267-E780A05FB0DF}"/>
                </a:ext>
              </a:extLst>
            </p:cNvPr>
            <p:cNvSpPr/>
            <p:nvPr/>
          </p:nvSpPr>
          <p:spPr>
            <a:xfrm>
              <a:off x="5895674" y="6164477"/>
              <a:ext cx="20755" cy="49131"/>
            </a:xfrm>
            <a:custGeom>
              <a:avLst/>
              <a:gdLst>
                <a:gd name="connsiteX0" fmla="*/ 795 w 20755"/>
                <a:gd name="connsiteY0" fmla="*/ -510 h 49131"/>
                <a:gd name="connsiteX1" fmla="*/ 795 w 20755"/>
                <a:gd name="connsiteY1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-510"/>
                  </a:moveTo>
                  <a:lnTo>
                    <a:pt x="795" y="48622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6A0EFD3-4067-7C23-3AF5-8550D997B8DF}"/>
                </a:ext>
              </a:extLst>
            </p:cNvPr>
            <p:cNvSpPr/>
            <p:nvPr/>
          </p:nvSpPr>
          <p:spPr>
            <a:xfrm>
              <a:off x="5895674" y="6115346"/>
              <a:ext cx="20755" cy="49131"/>
            </a:xfrm>
            <a:custGeom>
              <a:avLst/>
              <a:gdLst>
                <a:gd name="connsiteX0" fmla="*/ 795 w 20755"/>
                <a:gd name="connsiteY0" fmla="*/ 48621 h 49131"/>
                <a:gd name="connsiteX1" fmla="*/ 795 w 20755"/>
                <a:gd name="connsiteY1" fmla="*/ -510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48621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7BB95928-5A7C-9C70-40C4-DDB640A694C4}"/>
                </a:ext>
              </a:extLst>
            </p:cNvPr>
            <p:cNvSpPr/>
            <p:nvPr/>
          </p:nvSpPr>
          <p:spPr>
            <a:xfrm>
              <a:off x="5895674" y="6066214"/>
              <a:ext cx="20755" cy="98263"/>
            </a:xfrm>
            <a:custGeom>
              <a:avLst/>
              <a:gdLst>
                <a:gd name="connsiteX0" fmla="*/ 795 w 20755"/>
                <a:gd name="connsiteY0" fmla="*/ 97753 h 98263"/>
                <a:gd name="connsiteX1" fmla="*/ 795 w 20755"/>
                <a:gd name="connsiteY1" fmla="*/ -510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97753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BB05CCF1-7573-E4A5-888D-2018171637D2}"/>
                </a:ext>
              </a:extLst>
            </p:cNvPr>
            <p:cNvSpPr/>
            <p:nvPr/>
          </p:nvSpPr>
          <p:spPr>
            <a:xfrm>
              <a:off x="3617324" y="5530808"/>
              <a:ext cx="20755" cy="486273"/>
            </a:xfrm>
            <a:custGeom>
              <a:avLst/>
              <a:gdLst>
                <a:gd name="connsiteX0" fmla="*/ 794 w 20755"/>
                <a:gd name="connsiteY0" fmla="*/ -510 h 486273"/>
                <a:gd name="connsiteX1" fmla="*/ 794 w 20755"/>
                <a:gd name="connsiteY1" fmla="*/ 485763 h 48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86273">
                  <a:moveTo>
                    <a:pt x="794" y="-510"/>
                  </a:moveTo>
                  <a:lnTo>
                    <a:pt x="794" y="485763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326DA186-5F61-F6F5-95FA-60B2C7DA5F5E}"/>
                </a:ext>
              </a:extLst>
            </p:cNvPr>
            <p:cNvSpPr/>
            <p:nvPr/>
          </p:nvSpPr>
          <p:spPr>
            <a:xfrm>
              <a:off x="5895674" y="5894253"/>
              <a:ext cx="20755" cy="73697"/>
            </a:xfrm>
            <a:custGeom>
              <a:avLst/>
              <a:gdLst>
                <a:gd name="connsiteX0" fmla="*/ 795 w 20755"/>
                <a:gd name="connsiteY0" fmla="*/ -510 h 73697"/>
                <a:gd name="connsiteX1" fmla="*/ 795 w 20755"/>
                <a:gd name="connsiteY1" fmla="*/ 73188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-510"/>
                  </a:moveTo>
                  <a:lnTo>
                    <a:pt x="795" y="73188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9ACF7F3F-C1CF-0402-3715-41F9DDADCD9A}"/>
                </a:ext>
              </a:extLst>
            </p:cNvPr>
            <p:cNvSpPr/>
            <p:nvPr/>
          </p:nvSpPr>
          <p:spPr>
            <a:xfrm>
              <a:off x="5895674" y="5894253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CFEA98FE-106C-5DD9-B7BA-1FA64A6B8EB4}"/>
                </a:ext>
              </a:extLst>
            </p:cNvPr>
            <p:cNvSpPr/>
            <p:nvPr/>
          </p:nvSpPr>
          <p:spPr>
            <a:xfrm>
              <a:off x="5895674" y="5869687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2E096C83-4189-2A3D-D5FF-8E0532C1B526}"/>
                </a:ext>
              </a:extLst>
            </p:cNvPr>
            <p:cNvSpPr/>
            <p:nvPr/>
          </p:nvSpPr>
          <p:spPr>
            <a:xfrm>
              <a:off x="5895674" y="5820555"/>
              <a:ext cx="20755" cy="73697"/>
            </a:xfrm>
            <a:custGeom>
              <a:avLst/>
              <a:gdLst>
                <a:gd name="connsiteX0" fmla="*/ 795 w 20755"/>
                <a:gd name="connsiteY0" fmla="*/ 73187 h 73697"/>
                <a:gd name="connsiteX1" fmla="*/ 795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73187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911D7155-4FBA-64D4-5779-9BA770EF6B47}"/>
                </a:ext>
              </a:extLst>
            </p:cNvPr>
            <p:cNvSpPr/>
            <p:nvPr/>
          </p:nvSpPr>
          <p:spPr>
            <a:xfrm>
              <a:off x="5895674" y="5574897"/>
              <a:ext cx="20755" cy="196526"/>
            </a:xfrm>
            <a:custGeom>
              <a:avLst/>
              <a:gdLst>
                <a:gd name="connsiteX0" fmla="*/ 795 w 20755"/>
                <a:gd name="connsiteY0" fmla="*/ -510 h 196526"/>
                <a:gd name="connsiteX1" fmla="*/ 795 w 20755"/>
                <a:gd name="connsiteY1" fmla="*/ 196017 h 19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6526">
                  <a:moveTo>
                    <a:pt x="795" y="-510"/>
                  </a:moveTo>
                  <a:lnTo>
                    <a:pt x="795" y="196017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3FD4742C-AD09-70A4-1F67-810C18F69355}"/>
                </a:ext>
              </a:extLst>
            </p:cNvPr>
            <p:cNvSpPr/>
            <p:nvPr/>
          </p:nvSpPr>
          <p:spPr>
            <a:xfrm>
              <a:off x="5895674" y="5574897"/>
              <a:ext cx="20755" cy="147395"/>
            </a:xfrm>
            <a:custGeom>
              <a:avLst/>
              <a:gdLst>
                <a:gd name="connsiteX0" fmla="*/ 795 w 20755"/>
                <a:gd name="connsiteY0" fmla="*/ -510 h 147395"/>
                <a:gd name="connsiteX1" fmla="*/ 795 w 20755"/>
                <a:gd name="connsiteY1" fmla="*/ 146885 h 14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7395">
                  <a:moveTo>
                    <a:pt x="795" y="-510"/>
                  </a:moveTo>
                  <a:lnTo>
                    <a:pt x="795" y="146885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A78754DF-642B-4ED8-494C-F4D4C2272388}"/>
                </a:ext>
              </a:extLst>
            </p:cNvPr>
            <p:cNvSpPr/>
            <p:nvPr/>
          </p:nvSpPr>
          <p:spPr>
            <a:xfrm>
              <a:off x="5895674" y="5574897"/>
              <a:ext cx="20755" cy="98263"/>
            </a:xfrm>
            <a:custGeom>
              <a:avLst/>
              <a:gdLst>
                <a:gd name="connsiteX0" fmla="*/ 795 w 20755"/>
                <a:gd name="connsiteY0" fmla="*/ -510 h 98263"/>
                <a:gd name="connsiteX1" fmla="*/ 795 w 20755"/>
                <a:gd name="connsiteY1" fmla="*/ 97754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-510"/>
                  </a:moveTo>
                  <a:lnTo>
                    <a:pt x="795" y="97754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6943758-988B-9709-AF7A-3820D8BFE2BB}"/>
                </a:ext>
              </a:extLst>
            </p:cNvPr>
            <p:cNvSpPr/>
            <p:nvPr/>
          </p:nvSpPr>
          <p:spPr>
            <a:xfrm>
              <a:off x="5895674" y="5574897"/>
              <a:ext cx="20755" cy="49131"/>
            </a:xfrm>
            <a:custGeom>
              <a:avLst/>
              <a:gdLst>
                <a:gd name="connsiteX0" fmla="*/ 795 w 20755"/>
                <a:gd name="connsiteY0" fmla="*/ -510 h 49131"/>
                <a:gd name="connsiteX1" fmla="*/ 795 w 20755"/>
                <a:gd name="connsiteY1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-510"/>
                  </a:moveTo>
                  <a:lnTo>
                    <a:pt x="795" y="48622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76CA5088-35E0-297D-0E0A-58F06595A2DA}"/>
                </a:ext>
              </a:extLst>
            </p:cNvPr>
            <p:cNvSpPr/>
            <p:nvPr/>
          </p:nvSpPr>
          <p:spPr>
            <a:xfrm>
              <a:off x="5895674" y="5525765"/>
              <a:ext cx="20755" cy="49131"/>
            </a:xfrm>
            <a:custGeom>
              <a:avLst/>
              <a:gdLst>
                <a:gd name="connsiteX0" fmla="*/ 795 w 20755"/>
                <a:gd name="connsiteY0" fmla="*/ 48621 h 49131"/>
                <a:gd name="connsiteX1" fmla="*/ 795 w 20755"/>
                <a:gd name="connsiteY1" fmla="*/ -510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48621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D37BD92-06ED-E521-E6FD-3719611BF75D}"/>
                </a:ext>
              </a:extLst>
            </p:cNvPr>
            <p:cNvSpPr/>
            <p:nvPr/>
          </p:nvSpPr>
          <p:spPr>
            <a:xfrm>
              <a:off x="5895674" y="5476633"/>
              <a:ext cx="20755" cy="98263"/>
            </a:xfrm>
            <a:custGeom>
              <a:avLst/>
              <a:gdLst>
                <a:gd name="connsiteX0" fmla="*/ 795 w 20755"/>
                <a:gd name="connsiteY0" fmla="*/ 97753 h 98263"/>
                <a:gd name="connsiteX1" fmla="*/ 795 w 20755"/>
                <a:gd name="connsiteY1" fmla="*/ -510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97753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97C52A6-9EF9-319E-6829-11A170BE5174}"/>
                </a:ext>
              </a:extLst>
            </p:cNvPr>
            <p:cNvSpPr/>
            <p:nvPr/>
          </p:nvSpPr>
          <p:spPr>
            <a:xfrm>
              <a:off x="5895674" y="5427502"/>
              <a:ext cx="20755" cy="147395"/>
            </a:xfrm>
            <a:custGeom>
              <a:avLst/>
              <a:gdLst>
                <a:gd name="connsiteX0" fmla="*/ 795 w 20755"/>
                <a:gd name="connsiteY0" fmla="*/ 146885 h 147395"/>
                <a:gd name="connsiteX1" fmla="*/ 795 w 20755"/>
                <a:gd name="connsiteY1" fmla="*/ -510 h 14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7395">
                  <a:moveTo>
                    <a:pt x="795" y="146885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C7692E0B-893A-9AF2-90B7-D2416490123A}"/>
                </a:ext>
              </a:extLst>
            </p:cNvPr>
            <p:cNvSpPr/>
            <p:nvPr/>
          </p:nvSpPr>
          <p:spPr>
            <a:xfrm>
              <a:off x="5895674" y="5378370"/>
              <a:ext cx="20755" cy="196526"/>
            </a:xfrm>
            <a:custGeom>
              <a:avLst/>
              <a:gdLst>
                <a:gd name="connsiteX0" fmla="*/ 795 w 20755"/>
                <a:gd name="connsiteY0" fmla="*/ 196017 h 196526"/>
                <a:gd name="connsiteX1" fmla="*/ 795 w 20755"/>
                <a:gd name="connsiteY1" fmla="*/ -510 h 19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6526">
                  <a:moveTo>
                    <a:pt x="795" y="196017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380AE8CF-209B-B7FE-0CC5-1EE5A8C3326B}"/>
                </a:ext>
              </a:extLst>
            </p:cNvPr>
            <p:cNvSpPr/>
            <p:nvPr/>
          </p:nvSpPr>
          <p:spPr>
            <a:xfrm>
              <a:off x="4186859" y="4840687"/>
              <a:ext cx="20755" cy="488551"/>
            </a:xfrm>
            <a:custGeom>
              <a:avLst/>
              <a:gdLst>
                <a:gd name="connsiteX0" fmla="*/ 794 w 20755"/>
                <a:gd name="connsiteY0" fmla="*/ -510 h 488551"/>
                <a:gd name="connsiteX1" fmla="*/ 794 w 20755"/>
                <a:gd name="connsiteY1" fmla="*/ 488042 h 488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88551">
                  <a:moveTo>
                    <a:pt x="794" y="-510"/>
                  </a:moveTo>
                  <a:lnTo>
                    <a:pt x="794" y="488042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4091A4A-745C-0F30-96D2-2CD15EBEF833}"/>
                </a:ext>
              </a:extLst>
            </p:cNvPr>
            <p:cNvSpPr/>
            <p:nvPr/>
          </p:nvSpPr>
          <p:spPr>
            <a:xfrm>
              <a:off x="5895674" y="5255541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57AAA326-FAB7-029A-FB89-1A34237630D3}"/>
                </a:ext>
              </a:extLst>
            </p:cNvPr>
            <p:cNvSpPr/>
            <p:nvPr/>
          </p:nvSpPr>
          <p:spPr>
            <a:xfrm>
              <a:off x="5895674" y="5230975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EEECE9-A491-DFDE-43CE-67DAF20F9800}"/>
                </a:ext>
              </a:extLst>
            </p:cNvPr>
            <p:cNvSpPr/>
            <p:nvPr/>
          </p:nvSpPr>
          <p:spPr>
            <a:xfrm>
              <a:off x="5326138" y="4985316"/>
              <a:ext cx="20755" cy="196526"/>
            </a:xfrm>
            <a:custGeom>
              <a:avLst/>
              <a:gdLst>
                <a:gd name="connsiteX0" fmla="*/ 794 w 20755"/>
                <a:gd name="connsiteY0" fmla="*/ -510 h 196526"/>
                <a:gd name="connsiteX1" fmla="*/ 794 w 20755"/>
                <a:gd name="connsiteY1" fmla="*/ 196017 h 19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6526">
                  <a:moveTo>
                    <a:pt x="794" y="-510"/>
                  </a:moveTo>
                  <a:lnTo>
                    <a:pt x="794" y="196017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9C6D9C4-53D3-2465-EBB3-75C26BB42679}"/>
                </a:ext>
              </a:extLst>
            </p:cNvPr>
            <p:cNvSpPr/>
            <p:nvPr/>
          </p:nvSpPr>
          <p:spPr>
            <a:xfrm>
              <a:off x="5326138" y="4985316"/>
              <a:ext cx="20755" cy="147395"/>
            </a:xfrm>
            <a:custGeom>
              <a:avLst/>
              <a:gdLst>
                <a:gd name="connsiteX0" fmla="*/ 794 w 20755"/>
                <a:gd name="connsiteY0" fmla="*/ -510 h 147395"/>
                <a:gd name="connsiteX1" fmla="*/ 794 w 20755"/>
                <a:gd name="connsiteY1" fmla="*/ 146885 h 14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7395">
                  <a:moveTo>
                    <a:pt x="794" y="-510"/>
                  </a:moveTo>
                  <a:lnTo>
                    <a:pt x="794" y="146885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1E585575-9F8C-2FFB-B304-224AB2CCE71E}"/>
                </a:ext>
              </a:extLst>
            </p:cNvPr>
            <p:cNvSpPr/>
            <p:nvPr/>
          </p:nvSpPr>
          <p:spPr>
            <a:xfrm>
              <a:off x="5326138" y="4985316"/>
              <a:ext cx="20755" cy="98263"/>
            </a:xfrm>
            <a:custGeom>
              <a:avLst/>
              <a:gdLst>
                <a:gd name="connsiteX0" fmla="*/ 794 w 20755"/>
                <a:gd name="connsiteY0" fmla="*/ -510 h 98263"/>
                <a:gd name="connsiteX1" fmla="*/ 794 w 20755"/>
                <a:gd name="connsiteY1" fmla="*/ 97753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4" y="-510"/>
                  </a:moveTo>
                  <a:lnTo>
                    <a:pt x="794" y="97753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58B2C97B-9E80-89F3-BE08-BFC8DC20E17A}"/>
                </a:ext>
              </a:extLst>
            </p:cNvPr>
            <p:cNvSpPr/>
            <p:nvPr/>
          </p:nvSpPr>
          <p:spPr>
            <a:xfrm>
              <a:off x="5326138" y="4985316"/>
              <a:ext cx="20755" cy="49131"/>
            </a:xfrm>
            <a:custGeom>
              <a:avLst/>
              <a:gdLst>
                <a:gd name="connsiteX0" fmla="*/ 794 w 20755"/>
                <a:gd name="connsiteY0" fmla="*/ -510 h 49131"/>
                <a:gd name="connsiteX1" fmla="*/ 794 w 20755"/>
                <a:gd name="connsiteY1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4" y="-510"/>
                  </a:moveTo>
                  <a:lnTo>
                    <a:pt x="794" y="48622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E7ED0615-E522-6BAE-2B83-07DDDE17A48E}"/>
                </a:ext>
              </a:extLst>
            </p:cNvPr>
            <p:cNvSpPr/>
            <p:nvPr/>
          </p:nvSpPr>
          <p:spPr>
            <a:xfrm>
              <a:off x="5326138" y="4936184"/>
              <a:ext cx="20755" cy="49131"/>
            </a:xfrm>
            <a:custGeom>
              <a:avLst/>
              <a:gdLst>
                <a:gd name="connsiteX0" fmla="*/ 794 w 20755"/>
                <a:gd name="connsiteY0" fmla="*/ 48622 h 49131"/>
                <a:gd name="connsiteX1" fmla="*/ 794 w 20755"/>
                <a:gd name="connsiteY1" fmla="*/ -510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4" y="48622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266097C-F367-B24B-8455-5B648683E145}"/>
                </a:ext>
              </a:extLst>
            </p:cNvPr>
            <p:cNvSpPr/>
            <p:nvPr/>
          </p:nvSpPr>
          <p:spPr>
            <a:xfrm>
              <a:off x="5895674" y="4543131"/>
              <a:ext cx="20755" cy="343922"/>
            </a:xfrm>
            <a:custGeom>
              <a:avLst/>
              <a:gdLst>
                <a:gd name="connsiteX0" fmla="*/ 795 w 20755"/>
                <a:gd name="connsiteY0" fmla="*/ -510 h 343922"/>
                <a:gd name="connsiteX1" fmla="*/ 795 w 20755"/>
                <a:gd name="connsiteY1" fmla="*/ 343412 h 34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43922">
                  <a:moveTo>
                    <a:pt x="795" y="-510"/>
                  </a:moveTo>
                  <a:lnTo>
                    <a:pt x="795" y="343412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B754BD5D-9729-308F-C882-10531144BAE0}"/>
                </a:ext>
              </a:extLst>
            </p:cNvPr>
            <p:cNvSpPr/>
            <p:nvPr/>
          </p:nvSpPr>
          <p:spPr>
            <a:xfrm>
              <a:off x="5895674" y="4543131"/>
              <a:ext cx="20755" cy="294790"/>
            </a:xfrm>
            <a:custGeom>
              <a:avLst/>
              <a:gdLst>
                <a:gd name="connsiteX0" fmla="*/ 795 w 20755"/>
                <a:gd name="connsiteY0" fmla="*/ -510 h 294790"/>
                <a:gd name="connsiteX1" fmla="*/ 795 w 20755"/>
                <a:gd name="connsiteY1" fmla="*/ 294280 h 29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94790">
                  <a:moveTo>
                    <a:pt x="795" y="-510"/>
                  </a:moveTo>
                  <a:lnTo>
                    <a:pt x="795" y="29428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94325653-2D78-0CEC-4415-F014D009D531}"/>
                </a:ext>
              </a:extLst>
            </p:cNvPr>
            <p:cNvSpPr/>
            <p:nvPr/>
          </p:nvSpPr>
          <p:spPr>
            <a:xfrm>
              <a:off x="5895674" y="4543131"/>
              <a:ext cx="20755" cy="245658"/>
            </a:xfrm>
            <a:custGeom>
              <a:avLst/>
              <a:gdLst>
                <a:gd name="connsiteX0" fmla="*/ 795 w 20755"/>
                <a:gd name="connsiteY0" fmla="*/ -510 h 245658"/>
                <a:gd name="connsiteX1" fmla="*/ 795 w 20755"/>
                <a:gd name="connsiteY1" fmla="*/ 245148 h 245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8">
                  <a:moveTo>
                    <a:pt x="795" y="-510"/>
                  </a:moveTo>
                  <a:lnTo>
                    <a:pt x="795" y="245148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990FC52A-9F53-D86F-45E5-1A109420C9F7}"/>
                </a:ext>
              </a:extLst>
            </p:cNvPr>
            <p:cNvSpPr/>
            <p:nvPr/>
          </p:nvSpPr>
          <p:spPr>
            <a:xfrm>
              <a:off x="5895674" y="4543131"/>
              <a:ext cx="20755" cy="196526"/>
            </a:xfrm>
            <a:custGeom>
              <a:avLst/>
              <a:gdLst>
                <a:gd name="connsiteX0" fmla="*/ 795 w 20755"/>
                <a:gd name="connsiteY0" fmla="*/ -510 h 196526"/>
                <a:gd name="connsiteX1" fmla="*/ 795 w 20755"/>
                <a:gd name="connsiteY1" fmla="*/ 196017 h 19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6526">
                  <a:moveTo>
                    <a:pt x="795" y="-510"/>
                  </a:moveTo>
                  <a:lnTo>
                    <a:pt x="795" y="196017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305E47CF-A6B0-AB01-2138-9167DFC8A45A}"/>
                </a:ext>
              </a:extLst>
            </p:cNvPr>
            <p:cNvSpPr/>
            <p:nvPr/>
          </p:nvSpPr>
          <p:spPr>
            <a:xfrm>
              <a:off x="5895674" y="4543131"/>
              <a:ext cx="20755" cy="147395"/>
            </a:xfrm>
            <a:custGeom>
              <a:avLst/>
              <a:gdLst>
                <a:gd name="connsiteX0" fmla="*/ 795 w 20755"/>
                <a:gd name="connsiteY0" fmla="*/ -510 h 147395"/>
                <a:gd name="connsiteX1" fmla="*/ 795 w 20755"/>
                <a:gd name="connsiteY1" fmla="*/ 146885 h 14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7395">
                  <a:moveTo>
                    <a:pt x="795" y="-510"/>
                  </a:moveTo>
                  <a:lnTo>
                    <a:pt x="795" y="146885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6576D7C-063A-E18C-560E-F26E0681F3F4}"/>
                </a:ext>
              </a:extLst>
            </p:cNvPr>
            <p:cNvSpPr/>
            <p:nvPr/>
          </p:nvSpPr>
          <p:spPr>
            <a:xfrm>
              <a:off x="5895674" y="4543131"/>
              <a:ext cx="20755" cy="98263"/>
            </a:xfrm>
            <a:custGeom>
              <a:avLst/>
              <a:gdLst>
                <a:gd name="connsiteX0" fmla="*/ 795 w 20755"/>
                <a:gd name="connsiteY0" fmla="*/ -510 h 98263"/>
                <a:gd name="connsiteX1" fmla="*/ 795 w 20755"/>
                <a:gd name="connsiteY1" fmla="*/ 97753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-510"/>
                  </a:moveTo>
                  <a:lnTo>
                    <a:pt x="795" y="97753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85AA9C00-452D-C92A-7E1C-166EAFA5D79F}"/>
                </a:ext>
              </a:extLst>
            </p:cNvPr>
            <p:cNvSpPr/>
            <p:nvPr/>
          </p:nvSpPr>
          <p:spPr>
            <a:xfrm>
              <a:off x="5895674" y="4543131"/>
              <a:ext cx="20755" cy="49131"/>
            </a:xfrm>
            <a:custGeom>
              <a:avLst/>
              <a:gdLst>
                <a:gd name="connsiteX0" fmla="*/ 795 w 20755"/>
                <a:gd name="connsiteY0" fmla="*/ -510 h 49131"/>
                <a:gd name="connsiteX1" fmla="*/ 795 w 20755"/>
                <a:gd name="connsiteY1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-510"/>
                  </a:moveTo>
                  <a:lnTo>
                    <a:pt x="795" y="48622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83C7502-0BED-7B42-BEBF-F0A5AA6D405F}"/>
                </a:ext>
              </a:extLst>
            </p:cNvPr>
            <p:cNvSpPr/>
            <p:nvPr/>
          </p:nvSpPr>
          <p:spPr>
            <a:xfrm>
              <a:off x="5895674" y="4493999"/>
              <a:ext cx="20755" cy="49131"/>
            </a:xfrm>
            <a:custGeom>
              <a:avLst/>
              <a:gdLst>
                <a:gd name="connsiteX0" fmla="*/ 795 w 20755"/>
                <a:gd name="connsiteY0" fmla="*/ 48622 h 49131"/>
                <a:gd name="connsiteX1" fmla="*/ 795 w 20755"/>
                <a:gd name="connsiteY1" fmla="*/ -510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48622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1F033E74-C8CD-22A2-695C-13A73AAC2949}"/>
                </a:ext>
              </a:extLst>
            </p:cNvPr>
            <p:cNvSpPr/>
            <p:nvPr/>
          </p:nvSpPr>
          <p:spPr>
            <a:xfrm>
              <a:off x="5895674" y="4444867"/>
              <a:ext cx="20755" cy="98263"/>
            </a:xfrm>
            <a:custGeom>
              <a:avLst/>
              <a:gdLst>
                <a:gd name="connsiteX0" fmla="*/ 795 w 20755"/>
                <a:gd name="connsiteY0" fmla="*/ 97753 h 98263"/>
                <a:gd name="connsiteX1" fmla="*/ 795 w 20755"/>
                <a:gd name="connsiteY1" fmla="*/ -510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5" y="97753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EA3B54E5-60E8-3848-06F4-5C9CA3D620B4}"/>
                </a:ext>
              </a:extLst>
            </p:cNvPr>
            <p:cNvSpPr/>
            <p:nvPr/>
          </p:nvSpPr>
          <p:spPr>
            <a:xfrm>
              <a:off x="5895674" y="4395736"/>
              <a:ext cx="20755" cy="147395"/>
            </a:xfrm>
            <a:custGeom>
              <a:avLst/>
              <a:gdLst>
                <a:gd name="connsiteX0" fmla="*/ 795 w 20755"/>
                <a:gd name="connsiteY0" fmla="*/ 146885 h 147395"/>
                <a:gd name="connsiteX1" fmla="*/ 795 w 20755"/>
                <a:gd name="connsiteY1" fmla="*/ -510 h 14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7395">
                  <a:moveTo>
                    <a:pt x="795" y="146885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C856A510-1F1F-0601-3CA9-1B9A5DC248F3}"/>
                </a:ext>
              </a:extLst>
            </p:cNvPr>
            <p:cNvSpPr/>
            <p:nvPr/>
          </p:nvSpPr>
          <p:spPr>
            <a:xfrm>
              <a:off x="5895674" y="4346604"/>
              <a:ext cx="20755" cy="196526"/>
            </a:xfrm>
            <a:custGeom>
              <a:avLst/>
              <a:gdLst>
                <a:gd name="connsiteX0" fmla="*/ 795 w 20755"/>
                <a:gd name="connsiteY0" fmla="*/ 196017 h 196526"/>
                <a:gd name="connsiteX1" fmla="*/ 795 w 20755"/>
                <a:gd name="connsiteY1" fmla="*/ -510 h 19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6526">
                  <a:moveTo>
                    <a:pt x="795" y="196017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616F63B8-1778-46F0-F78A-EBF32F09C691}"/>
                </a:ext>
              </a:extLst>
            </p:cNvPr>
            <p:cNvSpPr/>
            <p:nvPr/>
          </p:nvSpPr>
          <p:spPr>
            <a:xfrm>
              <a:off x="5895674" y="4297472"/>
              <a:ext cx="20755" cy="245658"/>
            </a:xfrm>
            <a:custGeom>
              <a:avLst/>
              <a:gdLst>
                <a:gd name="connsiteX0" fmla="*/ 795 w 20755"/>
                <a:gd name="connsiteY0" fmla="*/ 245149 h 245658"/>
                <a:gd name="connsiteX1" fmla="*/ 795 w 20755"/>
                <a:gd name="connsiteY1" fmla="*/ -510 h 245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8">
                  <a:moveTo>
                    <a:pt x="795" y="245149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3C574A07-2611-0C1D-BD18-DC56B4C9D3E9}"/>
                </a:ext>
              </a:extLst>
            </p:cNvPr>
            <p:cNvSpPr/>
            <p:nvPr/>
          </p:nvSpPr>
          <p:spPr>
            <a:xfrm>
              <a:off x="5895674" y="4248340"/>
              <a:ext cx="20755" cy="294790"/>
            </a:xfrm>
            <a:custGeom>
              <a:avLst/>
              <a:gdLst>
                <a:gd name="connsiteX0" fmla="*/ 795 w 20755"/>
                <a:gd name="connsiteY0" fmla="*/ 294280 h 294790"/>
                <a:gd name="connsiteX1" fmla="*/ 795 w 20755"/>
                <a:gd name="connsiteY1" fmla="*/ -510 h 29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94790">
                  <a:moveTo>
                    <a:pt x="795" y="294280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B37E5D7-3363-998E-C1F8-3C5ACD72967F}"/>
                </a:ext>
              </a:extLst>
            </p:cNvPr>
            <p:cNvSpPr/>
            <p:nvPr/>
          </p:nvSpPr>
          <p:spPr>
            <a:xfrm>
              <a:off x="5895674" y="4199209"/>
              <a:ext cx="20755" cy="343922"/>
            </a:xfrm>
            <a:custGeom>
              <a:avLst/>
              <a:gdLst>
                <a:gd name="connsiteX0" fmla="*/ 795 w 20755"/>
                <a:gd name="connsiteY0" fmla="*/ 343412 h 343922"/>
                <a:gd name="connsiteX1" fmla="*/ 795 w 20755"/>
                <a:gd name="connsiteY1" fmla="*/ -510 h 34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43922">
                  <a:moveTo>
                    <a:pt x="795" y="343412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E335983F-6FC9-C5CD-B4BB-CF22FB49FB8D}"/>
                </a:ext>
              </a:extLst>
            </p:cNvPr>
            <p:cNvSpPr/>
            <p:nvPr/>
          </p:nvSpPr>
          <p:spPr>
            <a:xfrm>
              <a:off x="5326138" y="3882618"/>
              <a:ext cx="20755" cy="267621"/>
            </a:xfrm>
            <a:custGeom>
              <a:avLst/>
              <a:gdLst>
                <a:gd name="connsiteX0" fmla="*/ 794 w 20755"/>
                <a:gd name="connsiteY0" fmla="*/ -510 h 267621"/>
                <a:gd name="connsiteX1" fmla="*/ 794 w 20755"/>
                <a:gd name="connsiteY1" fmla="*/ 267111 h 26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67621">
                  <a:moveTo>
                    <a:pt x="794" y="-510"/>
                  </a:moveTo>
                  <a:lnTo>
                    <a:pt x="794" y="267111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0E64474-9BD0-DB4F-EB7B-D2D621C5D522}"/>
                </a:ext>
              </a:extLst>
            </p:cNvPr>
            <p:cNvSpPr/>
            <p:nvPr/>
          </p:nvSpPr>
          <p:spPr>
            <a:xfrm>
              <a:off x="5326138" y="3882618"/>
              <a:ext cx="20755" cy="218489"/>
            </a:xfrm>
            <a:custGeom>
              <a:avLst/>
              <a:gdLst>
                <a:gd name="connsiteX0" fmla="*/ 794 w 20755"/>
                <a:gd name="connsiteY0" fmla="*/ -510 h 218489"/>
                <a:gd name="connsiteX1" fmla="*/ 794 w 20755"/>
                <a:gd name="connsiteY1" fmla="*/ 217980 h 21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18489">
                  <a:moveTo>
                    <a:pt x="794" y="-510"/>
                  </a:moveTo>
                  <a:lnTo>
                    <a:pt x="794" y="21798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5B0F42D6-5893-AC96-17D1-9936FF743BEC}"/>
                </a:ext>
              </a:extLst>
            </p:cNvPr>
            <p:cNvSpPr/>
            <p:nvPr/>
          </p:nvSpPr>
          <p:spPr>
            <a:xfrm>
              <a:off x="5326138" y="3882618"/>
              <a:ext cx="20755" cy="169358"/>
            </a:xfrm>
            <a:custGeom>
              <a:avLst/>
              <a:gdLst>
                <a:gd name="connsiteX0" fmla="*/ 794 w 20755"/>
                <a:gd name="connsiteY0" fmla="*/ -510 h 169358"/>
                <a:gd name="connsiteX1" fmla="*/ 794 w 20755"/>
                <a:gd name="connsiteY1" fmla="*/ 168848 h 169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69358">
                  <a:moveTo>
                    <a:pt x="794" y="-510"/>
                  </a:moveTo>
                  <a:lnTo>
                    <a:pt x="794" y="168848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28F0F61-A89F-A9F6-F7D7-31E58DCCADE8}"/>
                </a:ext>
              </a:extLst>
            </p:cNvPr>
            <p:cNvSpPr/>
            <p:nvPr/>
          </p:nvSpPr>
          <p:spPr>
            <a:xfrm>
              <a:off x="5895674" y="3978279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F6726F7-B24B-A71F-5C9F-A51DBE77A4B8}"/>
                </a:ext>
              </a:extLst>
            </p:cNvPr>
            <p:cNvSpPr/>
            <p:nvPr/>
          </p:nvSpPr>
          <p:spPr>
            <a:xfrm>
              <a:off x="5895674" y="3953713"/>
              <a:ext cx="20755" cy="24565"/>
            </a:xfrm>
            <a:custGeom>
              <a:avLst/>
              <a:gdLst>
                <a:gd name="connsiteX0" fmla="*/ 795 w 20755"/>
                <a:gd name="connsiteY0" fmla="*/ 24055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5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C7EBEDB-EAAD-8637-72C8-3F1E8C634358}"/>
                </a:ext>
              </a:extLst>
            </p:cNvPr>
            <p:cNvSpPr/>
            <p:nvPr/>
          </p:nvSpPr>
          <p:spPr>
            <a:xfrm>
              <a:off x="5326138" y="3882618"/>
              <a:ext cx="20755" cy="21962"/>
            </a:xfrm>
            <a:custGeom>
              <a:avLst/>
              <a:gdLst>
                <a:gd name="connsiteX0" fmla="*/ 794 w 20755"/>
                <a:gd name="connsiteY0" fmla="*/ -510 h 21962"/>
                <a:gd name="connsiteX1" fmla="*/ 794 w 20755"/>
                <a:gd name="connsiteY1" fmla="*/ 21453 h 2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1962">
                  <a:moveTo>
                    <a:pt x="794" y="-510"/>
                  </a:moveTo>
                  <a:lnTo>
                    <a:pt x="794" y="21453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CCC58DA-C055-A155-C47C-E0E7D8C0B2E6}"/>
                </a:ext>
              </a:extLst>
            </p:cNvPr>
            <p:cNvSpPr/>
            <p:nvPr/>
          </p:nvSpPr>
          <p:spPr>
            <a:xfrm>
              <a:off x="5326138" y="3855449"/>
              <a:ext cx="20755" cy="27168"/>
            </a:xfrm>
            <a:custGeom>
              <a:avLst/>
              <a:gdLst>
                <a:gd name="connsiteX0" fmla="*/ 794 w 20755"/>
                <a:gd name="connsiteY0" fmla="*/ 26659 h 27168"/>
                <a:gd name="connsiteX1" fmla="*/ 794 w 20755"/>
                <a:gd name="connsiteY1" fmla="*/ -510 h 2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7168">
                  <a:moveTo>
                    <a:pt x="794" y="26659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8FB36DEB-5283-D247-FA47-0E3306B5B423}"/>
                </a:ext>
              </a:extLst>
            </p:cNvPr>
            <p:cNvSpPr/>
            <p:nvPr/>
          </p:nvSpPr>
          <p:spPr>
            <a:xfrm>
              <a:off x="5895674" y="3732620"/>
              <a:ext cx="20755" cy="73697"/>
            </a:xfrm>
            <a:custGeom>
              <a:avLst/>
              <a:gdLst>
                <a:gd name="connsiteX0" fmla="*/ 795 w 20755"/>
                <a:gd name="connsiteY0" fmla="*/ -510 h 73697"/>
                <a:gd name="connsiteX1" fmla="*/ 795 w 20755"/>
                <a:gd name="connsiteY1" fmla="*/ 73188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-510"/>
                  </a:moveTo>
                  <a:lnTo>
                    <a:pt x="795" y="73188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487F77C1-6712-10FC-B183-0D541026C346}"/>
                </a:ext>
              </a:extLst>
            </p:cNvPr>
            <p:cNvSpPr/>
            <p:nvPr/>
          </p:nvSpPr>
          <p:spPr>
            <a:xfrm>
              <a:off x="5895674" y="3732620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30658016-EDD5-DBC7-D22D-AC9177711924}"/>
                </a:ext>
              </a:extLst>
            </p:cNvPr>
            <p:cNvSpPr/>
            <p:nvPr/>
          </p:nvSpPr>
          <p:spPr>
            <a:xfrm>
              <a:off x="5895674" y="3708054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C60141B4-197E-3574-8E05-B6278108AA8C}"/>
                </a:ext>
              </a:extLst>
            </p:cNvPr>
            <p:cNvSpPr/>
            <p:nvPr/>
          </p:nvSpPr>
          <p:spPr>
            <a:xfrm>
              <a:off x="5895674" y="3658923"/>
              <a:ext cx="20755" cy="73697"/>
            </a:xfrm>
            <a:custGeom>
              <a:avLst/>
              <a:gdLst>
                <a:gd name="connsiteX0" fmla="*/ 795 w 20755"/>
                <a:gd name="connsiteY0" fmla="*/ 73187 h 73697"/>
                <a:gd name="connsiteX1" fmla="*/ 795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73187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D13DCF07-91F5-0541-B270-D9243F2B4282}"/>
                </a:ext>
              </a:extLst>
            </p:cNvPr>
            <p:cNvSpPr/>
            <p:nvPr/>
          </p:nvSpPr>
          <p:spPr>
            <a:xfrm>
              <a:off x="5326138" y="3609791"/>
              <a:ext cx="20755" cy="272827"/>
            </a:xfrm>
            <a:custGeom>
              <a:avLst/>
              <a:gdLst>
                <a:gd name="connsiteX0" fmla="*/ 794 w 20755"/>
                <a:gd name="connsiteY0" fmla="*/ 272318 h 272827"/>
                <a:gd name="connsiteX1" fmla="*/ 794 w 20755"/>
                <a:gd name="connsiteY1" fmla="*/ -510 h 27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72827">
                  <a:moveTo>
                    <a:pt x="794" y="272318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A3F24223-EBF9-D5A9-9267-144B34C219D8}"/>
                </a:ext>
              </a:extLst>
            </p:cNvPr>
            <p:cNvSpPr/>
            <p:nvPr/>
          </p:nvSpPr>
          <p:spPr>
            <a:xfrm>
              <a:off x="5326138" y="3560659"/>
              <a:ext cx="20755" cy="321959"/>
            </a:xfrm>
            <a:custGeom>
              <a:avLst/>
              <a:gdLst>
                <a:gd name="connsiteX0" fmla="*/ 794 w 20755"/>
                <a:gd name="connsiteY0" fmla="*/ 321450 h 321959"/>
                <a:gd name="connsiteX1" fmla="*/ 794 w 20755"/>
                <a:gd name="connsiteY1" fmla="*/ -510 h 32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21959">
                  <a:moveTo>
                    <a:pt x="794" y="321450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0908E1A9-C3C4-CC72-96B3-B3817A845620}"/>
                </a:ext>
              </a:extLst>
            </p:cNvPr>
            <p:cNvSpPr/>
            <p:nvPr/>
          </p:nvSpPr>
          <p:spPr>
            <a:xfrm>
              <a:off x="5895674" y="3486961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4AB26DA9-1B07-128F-9055-D4D4C54AFF49}"/>
                </a:ext>
              </a:extLst>
            </p:cNvPr>
            <p:cNvSpPr/>
            <p:nvPr/>
          </p:nvSpPr>
          <p:spPr>
            <a:xfrm>
              <a:off x="5895674" y="3462396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34971214-5353-3DB3-81D6-D3F61748AF09}"/>
                </a:ext>
              </a:extLst>
            </p:cNvPr>
            <p:cNvSpPr/>
            <p:nvPr/>
          </p:nvSpPr>
          <p:spPr>
            <a:xfrm>
              <a:off x="5895674" y="3339566"/>
              <a:ext cx="20755" cy="73697"/>
            </a:xfrm>
            <a:custGeom>
              <a:avLst/>
              <a:gdLst>
                <a:gd name="connsiteX0" fmla="*/ 795 w 20755"/>
                <a:gd name="connsiteY0" fmla="*/ -510 h 73697"/>
                <a:gd name="connsiteX1" fmla="*/ 795 w 20755"/>
                <a:gd name="connsiteY1" fmla="*/ 73187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-510"/>
                  </a:moveTo>
                  <a:lnTo>
                    <a:pt x="795" y="73187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B5061C80-1692-4380-C403-50D873AA5B29}"/>
                </a:ext>
              </a:extLst>
            </p:cNvPr>
            <p:cNvSpPr/>
            <p:nvPr/>
          </p:nvSpPr>
          <p:spPr>
            <a:xfrm>
              <a:off x="5895674" y="3339566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5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5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EE663BD0-C78C-9107-06EF-19E09C1ACFFF}"/>
                </a:ext>
              </a:extLst>
            </p:cNvPr>
            <p:cNvSpPr/>
            <p:nvPr/>
          </p:nvSpPr>
          <p:spPr>
            <a:xfrm>
              <a:off x="5895674" y="3315000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CA88A36C-06A9-71A9-711F-24FCD3619704}"/>
                </a:ext>
              </a:extLst>
            </p:cNvPr>
            <p:cNvSpPr/>
            <p:nvPr/>
          </p:nvSpPr>
          <p:spPr>
            <a:xfrm>
              <a:off x="5895674" y="3265869"/>
              <a:ext cx="20755" cy="73697"/>
            </a:xfrm>
            <a:custGeom>
              <a:avLst/>
              <a:gdLst>
                <a:gd name="connsiteX0" fmla="*/ 795 w 20755"/>
                <a:gd name="connsiteY0" fmla="*/ 73188 h 73697"/>
                <a:gd name="connsiteX1" fmla="*/ 795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73188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76C0AB32-4190-E04E-6704-8B7ABAE866CC}"/>
                </a:ext>
              </a:extLst>
            </p:cNvPr>
            <p:cNvSpPr/>
            <p:nvPr/>
          </p:nvSpPr>
          <p:spPr>
            <a:xfrm>
              <a:off x="5895674" y="3192171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5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5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9A28379-058D-B916-E6EC-557D32CFF9C8}"/>
                </a:ext>
              </a:extLst>
            </p:cNvPr>
            <p:cNvSpPr/>
            <p:nvPr/>
          </p:nvSpPr>
          <p:spPr>
            <a:xfrm>
              <a:off x="5895674" y="3167605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945EDC96-852E-68B7-C649-BDFB46363B29}"/>
                </a:ext>
              </a:extLst>
            </p:cNvPr>
            <p:cNvSpPr/>
            <p:nvPr/>
          </p:nvSpPr>
          <p:spPr>
            <a:xfrm>
              <a:off x="5326138" y="3118474"/>
              <a:ext cx="20755" cy="165778"/>
            </a:xfrm>
            <a:custGeom>
              <a:avLst/>
              <a:gdLst>
                <a:gd name="connsiteX0" fmla="*/ 794 w 20755"/>
                <a:gd name="connsiteY0" fmla="*/ 165269 h 165778"/>
                <a:gd name="connsiteX1" fmla="*/ 794 w 20755"/>
                <a:gd name="connsiteY1" fmla="*/ -510 h 16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65778">
                  <a:moveTo>
                    <a:pt x="794" y="165269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FAD797D7-FFCD-0118-E48F-3076FF462439}"/>
                </a:ext>
              </a:extLst>
            </p:cNvPr>
            <p:cNvSpPr/>
            <p:nvPr/>
          </p:nvSpPr>
          <p:spPr>
            <a:xfrm>
              <a:off x="5895674" y="3044776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5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5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066B941C-24B7-E677-125B-462FF842F8DA}"/>
                </a:ext>
              </a:extLst>
            </p:cNvPr>
            <p:cNvSpPr/>
            <p:nvPr/>
          </p:nvSpPr>
          <p:spPr>
            <a:xfrm>
              <a:off x="5895674" y="3020210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D7CDD0E2-0E21-F352-ED93-A34B6DEFBFAB}"/>
                </a:ext>
              </a:extLst>
            </p:cNvPr>
            <p:cNvSpPr/>
            <p:nvPr/>
          </p:nvSpPr>
          <p:spPr>
            <a:xfrm>
              <a:off x="5326138" y="2818803"/>
              <a:ext cx="20755" cy="152275"/>
            </a:xfrm>
            <a:custGeom>
              <a:avLst/>
              <a:gdLst>
                <a:gd name="connsiteX0" fmla="*/ 794 w 20755"/>
                <a:gd name="connsiteY0" fmla="*/ -510 h 152275"/>
                <a:gd name="connsiteX1" fmla="*/ 794 w 20755"/>
                <a:gd name="connsiteY1" fmla="*/ 151766 h 1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52275">
                  <a:moveTo>
                    <a:pt x="794" y="-510"/>
                  </a:moveTo>
                  <a:lnTo>
                    <a:pt x="794" y="15176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7A3FF8A8-7D1C-A372-525B-F9252539BB1B}"/>
                </a:ext>
              </a:extLst>
            </p:cNvPr>
            <p:cNvSpPr/>
            <p:nvPr/>
          </p:nvSpPr>
          <p:spPr>
            <a:xfrm>
              <a:off x="5326138" y="2818803"/>
              <a:ext cx="20755" cy="103144"/>
            </a:xfrm>
            <a:custGeom>
              <a:avLst/>
              <a:gdLst>
                <a:gd name="connsiteX0" fmla="*/ 794 w 20755"/>
                <a:gd name="connsiteY0" fmla="*/ -510 h 103144"/>
                <a:gd name="connsiteX1" fmla="*/ 794 w 20755"/>
                <a:gd name="connsiteY1" fmla="*/ 102634 h 1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03144">
                  <a:moveTo>
                    <a:pt x="794" y="-510"/>
                  </a:moveTo>
                  <a:lnTo>
                    <a:pt x="794" y="102634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063EE64E-1B88-6902-0CE8-50A0AF12A519}"/>
                </a:ext>
              </a:extLst>
            </p:cNvPr>
            <p:cNvSpPr/>
            <p:nvPr/>
          </p:nvSpPr>
          <p:spPr>
            <a:xfrm>
              <a:off x="5326138" y="2818803"/>
              <a:ext cx="20755" cy="54012"/>
            </a:xfrm>
            <a:custGeom>
              <a:avLst/>
              <a:gdLst>
                <a:gd name="connsiteX0" fmla="*/ 794 w 20755"/>
                <a:gd name="connsiteY0" fmla="*/ -510 h 54012"/>
                <a:gd name="connsiteX1" fmla="*/ 794 w 20755"/>
                <a:gd name="connsiteY1" fmla="*/ 53503 h 5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4012">
                  <a:moveTo>
                    <a:pt x="794" y="-510"/>
                  </a:moveTo>
                  <a:lnTo>
                    <a:pt x="794" y="53503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D4213910-6A7D-751F-61BD-66D7696E8F4E}"/>
                </a:ext>
              </a:extLst>
            </p:cNvPr>
            <p:cNvSpPr/>
            <p:nvPr/>
          </p:nvSpPr>
          <p:spPr>
            <a:xfrm>
              <a:off x="5326138" y="2818803"/>
              <a:ext cx="20755" cy="4880"/>
            </a:xfrm>
            <a:custGeom>
              <a:avLst/>
              <a:gdLst>
                <a:gd name="connsiteX0" fmla="*/ 794 w 20755"/>
                <a:gd name="connsiteY0" fmla="*/ -510 h 4880"/>
                <a:gd name="connsiteX1" fmla="*/ 794 w 20755"/>
                <a:gd name="connsiteY1" fmla="*/ 4371 h 4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880">
                  <a:moveTo>
                    <a:pt x="794" y="-510"/>
                  </a:moveTo>
                  <a:lnTo>
                    <a:pt x="794" y="4371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053E2CBD-8483-929C-B467-AED76CA00646}"/>
                </a:ext>
              </a:extLst>
            </p:cNvPr>
            <p:cNvSpPr/>
            <p:nvPr/>
          </p:nvSpPr>
          <p:spPr>
            <a:xfrm>
              <a:off x="5895674" y="2504327"/>
              <a:ext cx="20755" cy="270224"/>
            </a:xfrm>
            <a:custGeom>
              <a:avLst/>
              <a:gdLst>
                <a:gd name="connsiteX0" fmla="*/ 795 w 20755"/>
                <a:gd name="connsiteY0" fmla="*/ -510 h 270224"/>
                <a:gd name="connsiteX1" fmla="*/ 795 w 20755"/>
                <a:gd name="connsiteY1" fmla="*/ 269714 h 27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70224">
                  <a:moveTo>
                    <a:pt x="795" y="-510"/>
                  </a:moveTo>
                  <a:lnTo>
                    <a:pt x="795" y="269714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D369C22-442C-52F2-318E-7EDF65510DE4}"/>
                </a:ext>
              </a:extLst>
            </p:cNvPr>
            <p:cNvSpPr/>
            <p:nvPr/>
          </p:nvSpPr>
          <p:spPr>
            <a:xfrm>
              <a:off x="5895674" y="2504327"/>
              <a:ext cx="20755" cy="221092"/>
            </a:xfrm>
            <a:custGeom>
              <a:avLst/>
              <a:gdLst>
                <a:gd name="connsiteX0" fmla="*/ 795 w 20755"/>
                <a:gd name="connsiteY0" fmla="*/ -510 h 221092"/>
                <a:gd name="connsiteX1" fmla="*/ 795 w 20755"/>
                <a:gd name="connsiteY1" fmla="*/ 220583 h 221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21092">
                  <a:moveTo>
                    <a:pt x="795" y="-510"/>
                  </a:moveTo>
                  <a:lnTo>
                    <a:pt x="795" y="220583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079FC159-4EC7-3DA0-B279-A897F4A4441D}"/>
                </a:ext>
              </a:extLst>
            </p:cNvPr>
            <p:cNvSpPr/>
            <p:nvPr/>
          </p:nvSpPr>
          <p:spPr>
            <a:xfrm>
              <a:off x="5895674" y="2504327"/>
              <a:ext cx="20755" cy="171961"/>
            </a:xfrm>
            <a:custGeom>
              <a:avLst/>
              <a:gdLst>
                <a:gd name="connsiteX0" fmla="*/ 795 w 20755"/>
                <a:gd name="connsiteY0" fmla="*/ -510 h 171961"/>
                <a:gd name="connsiteX1" fmla="*/ 795 w 20755"/>
                <a:gd name="connsiteY1" fmla="*/ 171451 h 17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71961">
                  <a:moveTo>
                    <a:pt x="795" y="-510"/>
                  </a:moveTo>
                  <a:lnTo>
                    <a:pt x="795" y="171451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8EA866BF-085A-14E2-0A95-2A9376758A70}"/>
                </a:ext>
              </a:extLst>
            </p:cNvPr>
            <p:cNvSpPr/>
            <p:nvPr/>
          </p:nvSpPr>
          <p:spPr>
            <a:xfrm>
              <a:off x="5895674" y="2504327"/>
              <a:ext cx="20755" cy="122829"/>
            </a:xfrm>
            <a:custGeom>
              <a:avLst/>
              <a:gdLst>
                <a:gd name="connsiteX0" fmla="*/ 795 w 20755"/>
                <a:gd name="connsiteY0" fmla="*/ -510 h 122829"/>
                <a:gd name="connsiteX1" fmla="*/ 795 w 20755"/>
                <a:gd name="connsiteY1" fmla="*/ 122319 h 12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22829">
                  <a:moveTo>
                    <a:pt x="795" y="-510"/>
                  </a:moveTo>
                  <a:lnTo>
                    <a:pt x="795" y="122319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19B2C6F-E2F1-B7C5-FE50-244AEFB9454F}"/>
                </a:ext>
              </a:extLst>
            </p:cNvPr>
            <p:cNvSpPr/>
            <p:nvPr/>
          </p:nvSpPr>
          <p:spPr>
            <a:xfrm>
              <a:off x="5895674" y="2504327"/>
              <a:ext cx="20755" cy="73697"/>
            </a:xfrm>
            <a:custGeom>
              <a:avLst/>
              <a:gdLst>
                <a:gd name="connsiteX0" fmla="*/ 795 w 20755"/>
                <a:gd name="connsiteY0" fmla="*/ -510 h 73697"/>
                <a:gd name="connsiteX1" fmla="*/ 795 w 20755"/>
                <a:gd name="connsiteY1" fmla="*/ 73188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-510"/>
                  </a:moveTo>
                  <a:lnTo>
                    <a:pt x="795" y="73188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0A8F5E5E-C76B-D113-C223-ABDC5241D10C}"/>
                </a:ext>
              </a:extLst>
            </p:cNvPr>
            <p:cNvSpPr/>
            <p:nvPr/>
          </p:nvSpPr>
          <p:spPr>
            <a:xfrm>
              <a:off x="5895674" y="2504327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114E4479-DABF-3C4E-FC26-CE9B06D03B29}"/>
                </a:ext>
              </a:extLst>
            </p:cNvPr>
            <p:cNvSpPr/>
            <p:nvPr/>
          </p:nvSpPr>
          <p:spPr>
            <a:xfrm>
              <a:off x="5895674" y="2479761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73A7C170-6A98-471D-C2F4-FD80FBFADD58}"/>
                </a:ext>
              </a:extLst>
            </p:cNvPr>
            <p:cNvSpPr/>
            <p:nvPr/>
          </p:nvSpPr>
          <p:spPr>
            <a:xfrm>
              <a:off x="5895674" y="2430630"/>
              <a:ext cx="20755" cy="73697"/>
            </a:xfrm>
            <a:custGeom>
              <a:avLst/>
              <a:gdLst>
                <a:gd name="connsiteX0" fmla="*/ 795 w 20755"/>
                <a:gd name="connsiteY0" fmla="*/ 73187 h 73697"/>
                <a:gd name="connsiteX1" fmla="*/ 795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73187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50BA5574-BF38-350F-83E2-E7638BA6C7B3}"/>
                </a:ext>
              </a:extLst>
            </p:cNvPr>
            <p:cNvSpPr/>
            <p:nvPr/>
          </p:nvSpPr>
          <p:spPr>
            <a:xfrm>
              <a:off x="5895674" y="2381498"/>
              <a:ext cx="20755" cy="122829"/>
            </a:xfrm>
            <a:custGeom>
              <a:avLst/>
              <a:gdLst>
                <a:gd name="connsiteX0" fmla="*/ 795 w 20755"/>
                <a:gd name="connsiteY0" fmla="*/ 122319 h 122829"/>
                <a:gd name="connsiteX1" fmla="*/ 795 w 20755"/>
                <a:gd name="connsiteY1" fmla="*/ -510 h 12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22829">
                  <a:moveTo>
                    <a:pt x="795" y="122319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B2A8070A-8A65-927E-EBCF-5920DD4A71EE}"/>
                </a:ext>
              </a:extLst>
            </p:cNvPr>
            <p:cNvSpPr/>
            <p:nvPr/>
          </p:nvSpPr>
          <p:spPr>
            <a:xfrm>
              <a:off x="5895674" y="2332366"/>
              <a:ext cx="20755" cy="171961"/>
            </a:xfrm>
            <a:custGeom>
              <a:avLst/>
              <a:gdLst>
                <a:gd name="connsiteX0" fmla="*/ 795 w 20755"/>
                <a:gd name="connsiteY0" fmla="*/ 171451 h 171961"/>
                <a:gd name="connsiteX1" fmla="*/ 795 w 20755"/>
                <a:gd name="connsiteY1" fmla="*/ -510 h 17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71961">
                  <a:moveTo>
                    <a:pt x="795" y="171451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6B368FC4-C490-C0D2-07AA-7A30FE53106E}"/>
                </a:ext>
              </a:extLst>
            </p:cNvPr>
            <p:cNvSpPr/>
            <p:nvPr/>
          </p:nvSpPr>
          <p:spPr>
            <a:xfrm>
              <a:off x="5895674" y="2283234"/>
              <a:ext cx="20755" cy="221092"/>
            </a:xfrm>
            <a:custGeom>
              <a:avLst/>
              <a:gdLst>
                <a:gd name="connsiteX0" fmla="*/ 795 w 20755"/>
                <a:gd name="connsiteY0" fmla="*/ 220583 h 221092"/>
                <a:gd name="connsiteX1" fmla="*/ 795 w 20755"/>
                <a:gd name="connsiteY1" fmla="*/ -510 h 221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21092">
                  <a:moveTo>
                    <a:pt x="795" y="220583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D66ED4B7-9A21-4B02-3860-5646D345574E}"/>
                </a:ext>
              </a:extLst>
            </p:cNvPr>
            <p:cNvSpPr/>
            <p:nvPr/>
          </p:nvSpPr>
          <p:spPr>
            <a:xfrm>
              <a:off x="5895674" y="2234103"/>
              <a:ext cx="20755" cy="270224"/>
            </a:xfrm>
            <a:custGeom>
              <a:avLst/>
              <a:gdLst>
                <a:gd name="connsiteX0" fmla="*/ 795 w 20755"/>
                <a:gd name="connsiteY0" fmla="*/ 269714 h 270224"/>
                <a:gd name="connsiteX1" fmla="*/ 795 w 20755"/>
                <a:gd name="connsiteY1" fmla="*/ -510 h 27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70224">
                  <a:moveTo>
                    <a:pt x="795" y="269714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6A4E45A9-53E0-61CB-17F0-1CD43B42198D}"/>
                </a:ext>
              </a:extLst>
            </p:cNvPr>
            <p:cNvSpPr/>
            <p:nvPr/>
          </p:nvSpPr>
          <p:spPr>
            <a:xfrm>
              <a:off x="5895674" y="2160405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2B38890B-8CE7-6BCB-445D-CFC835D62940}"/>
                </a:ext>
              </a:extLst>
            </p:cNvPr>
            <p:cNvSpPr/>
            <p:nvPr/>
          </p:nvSpPr>
          <p:spPr>
            <a:xfrm>
              <a:off x="5895674" y="2135839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C7A05BF9-1F3F-07F8-6915-C060578FE815}"/>
                </a:ext>
              </a:extLst>
            </p:cNvPr>
            <p:cNvSpPr/>
            <p:nvPr/>
          </p:nvSpPr>
          <p:spPr>
            <a:xfrm>
              <a:off x="5326138" y="1842839"/>
              <a:ext cx="20755" cy="243869"/>
            </a:xfrm>
            <a:custGeom>
              <a:avLst/>
              <a:gdLst>
                <a:gd name="connsiteX0" fmla="*/ 794 w 20755"/>
                <a:gd name="connsiteY0" fmla="*/ -510 h 243869"/>
                <a:gd name="connsiteX1" fmla="*/ 794 w 20755"/>
                <a:gd name="connsiteY1" fmla="*/ 243359 h 24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3869">
                  <a:moveTo>
                    <a:pt x="794" y="-510"/>
                  </a:moveTo>
                  <a:lnTo>
                    <a:pt x="794" y="243359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232F831E-28CF-3519-7302-5021EDFB958A}"/>
                </a:ext>
              </a:extLst>
            </p:cNvPr>
            <p:cNvSpPr/>
            <p:nvPr/>
          </p:nvSpPr>
          <p:spPr>
            <a:xfrm>
              <a:off x="5326138" y="1842839"/>
              <a:ext cx="20755" cy="194737"/>
            </a:xfrm>
            <a:custGeom>
              <a:avLst/>
              <a:gdLst>
                <a:gd name="connsiteX0" fmla="*/ 794 w 20755"/>
                <a:gd name="connsiteY0" fmla="*/ -510 h 194737"/>
                <a:gd name="connsiteX1" fmla="*/ 794 w 20755"/>
                <a:gd name="connsiteY1" fmla="*/ 194227 h 19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4737">
                  <a:moveTo>
                    <a:pt x="794" y="-510"/>
                  </a:moveTo>
                  <a:lnTo>
                    <a:pt x="794" y="194227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476785F-6AE2-7141-569A-351C2138758E}"/>
                </a:ext>
              </a:extLst>
            </p:cNvPr>
            <p:cNvSpPr/>
            <p:nvPr/>
          </p:nvSpPr>
          <p:spPr>
            <a:xfrm>
              <a:off x="5326138" y="1842839"/>
              <a:ext cx="20755" cy="145605"/>
            </a:xfrm>
            <a:custGeom>
              <a:avLst/>
              <a:gdLst>
                <a:gd name="connsiteX0" fmla="*/ 794 w 20755"/>
                <a:gd name="connsiteY0" fmla="*/ -510 h 145605"/>
                <a:gd name="connsiteX1" fmla="*/ 794 w 20755"/>
                <a:gd name="connsiteY1" fmla="*/ 145095 h 14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5605">
                  <a:moveTo>
                    <a:pt x="794" y="-510"/>
                  </a:moveTo>
                  <a:lnTo>
                    <a:pt x="794" y="145095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725B30E7-DAC9-ED1A-DB22-DF417217C21A}"/>
                </a:ext>
              </a:extLst>
            </p:cNvPr>
            <p:cNvSpPr/>
            <p:nvPr/>
          </p:nvSpPr>
          <p:spPr>
            <a:xfrm>
              <a:off x="5326138" y="1842839"/>
              <a:ext cx="20755" cy="96473"/>
            </a:xfrm>
            <a:custGeom>
              <a:avLst/>
              <a:gdLst>
                <a:gd name="connsiteX0" fmla="*/ 794 w 20755"/>
                <a:gd name="connsiteY0" fmla="*/ -510 h 96473"/>
                <a:gd name="connsiteX1" fmla="*/ 794 w 20755"/>
                <a:gd name="connsiteY1" fmla="*/ 95964 h 9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6473">
                  <a:moveTo>
                    <a:pt x="794" y="-510"/>
                  </a:moveTo>
                  <a:lnTo>
                    <a:pt x="794" y="95964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6AE6E022-1D18-A4F9-BBB9-5B10BC7144A6}"/>
                </a:ext>
              </a:extLst>
            </p:cNvPr>
            <p:cNvSpPr/>
            <p:nvPr/>
          </p:nvSpPr>
          <p:spPr>
            <a:xfrm>
              <a:off x="5326138" y="1842839"/>
              <a:ext cx="20755" cy="47342"/>
            </a:xfrm>
            <a:custGeom>
              <a:avLst/>
              <a:gdLst>
                <a:gd name="connsiteX0" fmla="*/ 794 w 20755"/>
                <a:gd name="connsiteY0" fmla="*/ -510 h 47342"/>
                <a:gd name="connsiteX1" fmla="*/ 794 w 20755"/>
                <a:gd name="connsiteY1" fmla="*/ 46832 h 4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7342">
                  <a:moveTo>
                    <a:pt x="794" y="-510"/>
                  </a:moveTo>
                  <a:lnTo>
                    <a:pt x="794" y="46832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2664DDB3-1350-9DD4-272F-683AC5978226}"/>
                </a:ext>
              </a:extLst>
            </p:cNvPr>
            <p:cNvSpPr/>
            <p:nvPr/>
          </p:nvSpPr>
          <p:spPr>
            <a:xfrm>
              <a:off x="5326138" y="1841049"/>
              <a:ext cx="20755" cy="1789"/>
            </a:xfrm>
            <a:custGeom>
              <a:avLst/>
              <a:gdLst>
                <a:gd name="connsiteX0" fmla="*/ 794 w 20755"/>
                <a:gd name="connsiteY0" fmla="*/ 1280 h 1789"/>
                <a:gd name="connsiteX1" fmla="*/ 794 w 20755"/>
                <a:gd name="connsiteY1" fmla="*/ -510 h 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789">
                  <a:moveTo>
                    <a:pt x="794" y="1280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8BAD8877-E87A-C86A-1274-89052A404624}"/>
                </a:ext>
              </a:extLst>
            </p:cNvPr>
            <p:cNvSpPr/>
            <p:nvPr/>
          </p:nvSpPr>
          <p:spPr>
            <a:xfrm>
              <a:off x="5326138" y="1791917"/>
              <a:ext cx="20755" cy="50921"/>
            </a:xfrm>
            <a:custGeom>
              <a:avLst/>
              <a:gdLst>
                <a:gd name="connsiteX0" fmla="*/ 794 w 20755"/>
                <a:gd name="connsiteY0" fmla="*/ 50412 h 50921"/>
                <a:gd name="connsiteX1" fmla="*/ 794 w 20755"/>
                <a:gd name="connsiteY1" fmla="*/ -510 h 5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0921">
                  <a:moveTo>
                    <a:pt x="794" y="50412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7CB800C6-770D-2150-D923-D80994E6E5B0}"/>
                </a:ext>
              </a:extLst>
            </p:cNvPr>
            <p:cNvSpPr/>
            <p:nvPr/>
          </p:nvSpPr>
          <p:spPr>
            <a:xfrm>
              <a:off x="5326138" y="1742786"/>
              <a:ext cx="20755" cy="100052"/>
            </a:xfrm>
            <a:custGeom>
              <a:avLst/>
              <a:gdLst>
                <a:gd name="connsiteX0" fmla="*/ 794 w 20755"/>
                <a:gd name="connsiteY0" fmla="*/ 99543 h 100052"/>
                <a:gd name="connsiteX1" fmla="*/ 794 w 20755"/>
                <a:gd name="connsiteY1" fmla="*/ -510 h 100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00052">
                  <a:moveTo>
                    <a:pt x="794" y="99543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DBB4E63F-0574-4AE6-A502-8837879B8F75}"/>
                </a:ext>
              </a:extLst>
            </p:cNvPr>
            <p:cNvSpPr/>
            <p:nvPr/>
          </p:nvSpPr>
          <p:spPr>
            <a:xfrm>
              <a:off x="5326138" y="1693654"/>
              <a:ext cx="20755" cy="149184"/>
            </a:xfrm>
            <a:custGeom>
              <a:avLst/>
              <a:gdLst>
                <a:gd name="connsiteX0" fmla="*/ 794 w 20755"/>
                <a:gd name="connsiteY0" fmla="*/ 148675 h 149184"/>
                <a:gd name="connsiteX1" fmla="*/ 794 w 20755"/>
                <a:gd name="connsiteY1" fmla="*/ -510 h 149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9184">
                  <a:moveTo>
                    <a:pt x="794" y="148675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BA64A739-E0B3-3D50-6D7F-89D1D4E3D399}"/>
                </a:ext>
              </a:extLst>
            </p:cNvPr>
            <p:cNvSpPr/>
            <p:nvPr/>
          </p:nvSpPr>
          <p:spPr>
            <a:xfrm>
              <a:off x="5326138" y="1644522"/>
              <a:ext cx="20755" cy="198316"/>
            </a:xfrm>
            <a:custGeom>
              <a:avLst/>
              <a:gdLst>
                <a:gd name="connsiteX0" fmla="*/ 794 w 20755"/>
                <a:gd name="connsiteY0" fmla="*/ 197807 h 198316"/>
                <a:gd name="connsiteX1" fmla="*/ 794 w 20755"/>
                <a:gd name="connsiteY1" fmla="*/ -510 h 19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98316">
                  <a:moveTo>
                    <a:pt x="794" y="197807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D765F15-3742-8200-CB7A-005FF066C2B8}"/>
                </a:ext>
              </a:extLst>
            </p:cNvPr>
            <p:cNvSpPr/>
            <p:nvPr/>
          </p:nvSpPr>
          <p:spPr>
            <a:xfrm>
              <a:off x="5326138" y="1595390"/>
              <a:ext cx="20755" cy="247448"/>
            </a:xfrm>
            <a:custGeom>
              <a:avLst/>
              <a:gdLst>
                <a:gd name="connsiteX0" fmla="*/ 794 w 20755"/>
                <a:gd name="connsiteY0" fmla="*/ 246939 h 247448"/>
                <a:gd name="connsiteX1" fmla="*/ 794 w 20755"/>
                <a:gd name="connsiteY1" fmla="*/ -510 h 247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7448">
                  <a:moveTo>
                    <a:pt x="794" y="246939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0A8E6BB9-858B-51AF-B4C2-87B44594CA43}"/>
                </a:ext>
              </a:extLst>
            </p:cNvPr>
            <p:cNvSpPr/>
            <p:nvPr/>
          </p:nvSpPr>
          <p:spPr>
            <a:xfrm>
              <a:off x="5326138" y="1546259"/>
              <a:ext cx="20755" cy="296579"/>
            </a:xfrm>
            <a:custGeom>
              <a:avLst/>
              <a:gdLst>
                <a:gd name="connsiteX0" fmla="*/ 794 w 20755"/>
                <a:gd name="connsiteY0" fmla="*/ 296070 h 296579"/>
                <a:gd name="connsiteX1" fmla="*/ 794 w 20755"/>
                <a:gd name="connsiteY1" fmla="*/ -510 h 296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96579">
                  <a:moveTo>
                    <a:pt x="794" y="296070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1EC06531-B147-61F7-3D1E-CF1F722804BF}"/>
                </a:ext>
              </a:extLst>
            </p:cNvPr>
            <p:cNvSpPr/>
            <p:nvPr/>
          </p:nvSpPr>
          <p:spPr>
            <a:xfrm>
              <a:off x="5326138" y="1435631"/>
              <a:ext cx="20755" cy="61495"/>
            </a:xfrm>
            <a:custGeom>
              <a:avLst/>
              <a:gdLst>
                <a:gd name="connsiteX0" fmla="*/ 794 w 20755"/>
                <a:gd name="connsiteY0" fmla="*/ -510 h 61495"/>
                <a:gd name="connsiteX1" fmla="*/ 794 w 20755"/>
                <a:gd name="connsiteY1" fmla="*/ 60986 h 6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1495">
                  <a:moveTo>
                    <a:pt x="794" y="-510"/>
                  </a:moveTo>
                  <a:lnTo>
                    <a:pt x="794" y="6098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EC07AF82-D2B9-4F67-B66B-8BB116C2F29F}"/>
                </a:ext>
              </a:extLst>
            </p:cNvPr>
            <p:cNvSpPr/>
            <p:nvPr/>
          </p:nvSpPr>
          <p:spPr>
            <a:xfrm>
              <a:off x="5895674" y="1374298"/>
              <a:ext cx="20755" cy="73697"/>
            </a:xfrm>
            <a:custGeom>
              <a:avLst/>
              <a:gdLst>
                <a:gd name="connsiteX0" fmla="*/ 795 w 20755"/>
                <a:gd name="connsiteY0" fmla="*/ -510 h 73697"/>
                <a:gd name="connsiteX1" fmla="*/ 795 w 20755"/>
                <a:gd name="connsiteY1" fmla="*/ 73188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-510"/>
                  </a:moveTo>
                  <a:lnTo>
                    <a:pt x="795" y="73188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602F1FE-E9B5-BF9D-B7F8-0811628A5166}"/>
                </a:ext>
              </a:extLst>
            </p:cNvPr>
            <p:cNvSpPr/>
            <p:nvPr/>
          </p:nvSpPr>
          <p:spPr>
            <a:xfrm>
              <a:off x="5895674" y="1374298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D862CA1-EF24-2B9B-AED1-263F00B481A3}"/>
                </a:ext>
              </a:extLst>
            </p:cNvPr>
            <p:cNvSpPr/>
            <p:nvPr/>
          </p:nvSpPr>
          <p:spPr>
            <a:xfrm>
              <a:off x="5895674" y="1349732"/>
              <a:ext cx="20755" cy="24565"/>
            </a:xfrm>
            <a:custGeom>
              <a:avLst/>
              <a:gdLst>
                <a:gd name="connsiteX0" fmla="*/ 795 w 20755"/>
                <a:gd name="connsiteY0" fmla="*/ 24055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5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7B6DC650-438E-27BA-0C56-509D8154F81E}"/>
                </a:ext>
              </a:extLst>
            </p:cNvPr>
            <p:cNvSpPr/>
            <p:nvPr/>
          </p:nvSpPr>
          <p:spPr>
            <a:xfrm>
              <a:off x="5895674" y="1300600"/>
              <a:ext cx="20755" cy="73697"/>
            </a:xfrm>
            <a:custGeom>
              <a:avLst/>
              <a:gdLst>
                <a:gd name="connsiteX0" fmla="*/ 795 w 20755"/>
                <a:gd name="connsiteY0" fmla="*/ 73187 h 73697"/>
                <a:gd name="connsiteX1" fmla="*/ 795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5" y="73187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87ED9F35-708E-E8A0-D047-F710EF651530}"/>
                </a:ext>
              </a:extLst>
            </p:cNvPr>
            <p:cNvSpPr/>
            <p:nvPr/>
          </p:nvSpPr>
          <p:spPr>
            <a:xfrm>
              <a:off x="5895674" y="1226903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074F4E1F-497A-F028-5C93-E8E3E349A9B7}"/>
                </a:ext>
              </a:extLst>
            </p:cNvPr>
            <p:cNvSpPr/>
            <p:nvPr/>
          </p:nvSpPr>
          <p:spPr>
            <a:xfrm>
              <a:off x="5895674" y="1202337"/>
              <a:ext cx="20755" cy="24565"/>
            </a:xfrm>
            <a:custGeom>
              <a:avLst/>
              <a:gdLst>
                <a:gd name="connsiteX0" fmla="*/ 795 w 20755"/>
                <a:gd name="connsiteY0" fmla="*/ 24055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5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49F918D-DBB9-3CA3-DFD1-2DC261931C3B}"/>
                </a:ext>
              </a:extLst>
            </p:cNvPr>
            <p:cNvSpPr/>
            <p:nvPr/>
          </p:nvSpPr>
          <p:spPr>
            <a:xfrm>
              <a:off x="5895674" y="1128639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22EEEFC-6BC3-E30E-0903-884B902AEF6F}"/>
                </a:ext>
              </a:extLst>
            </p:cNvPr>
            <p:cNvSpPr/>
            <p:nvPr/>
          </p:nvSpPr>
          <p:spPr>
            <a:xfrm>
              <a:off x="5895674" y="1104073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57CC6EBA-6B59-00EB-CA32-F29517ECE5F9}"/>
                </a:ext>
              </a:extLst>
            </p:cNvPr>
            <p:cNvSpPr/>
            <p:nvPr/>
          </p:nvSpPr>
          <p:spPr>
            <a:xfrm>
              <a:off x="4186859" y="962860"/>
              <a:ext cx="20755" cy="92081"/>
            </a:xfrm>
            <a:custGeom>
              <a:avLst/>
              <a:gdLst>
                <a:gd name="connsiteX0" fmla="*/ 794 w 20755"/>
                <a:gd name="connsiteY0" fmla="*/ -510 h 92081"/>
                <a:gd name="connsiteX1" fmla="*/ 794 w 20755"/>
                <a:gd name="connsiteY1" fmla="*/ 91572 h 9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2081">
                  <a:moveTo>
                    <a:pt x="794" y="-510"/>
                  </a:moveTo>
                  <a:lnTo>
                    <a:pt x="794" y="91572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4A2C335A-0256-3561-BFDD-406588799774}"/>
                </a:ext>
              </a:extLst>
            </p:cNvPr>
            <p:cNvSpPr/>
            <p:nvPr/>
          </p:nvSpPr>
          <p:spPr>
            <a:xfrm>
              <a:off x="4756395" y="870779"/>
              <a:ext cx="20755" cy="135030"/>
            </a:xfrm>
            <a:custGeom>
              <a:avLst/>
              <a:gdLst>
                <a:gd name="connsiteX0" fmla="*/ 794 w 20755"/>
                <a:gd name="connsiteY0" fmla="*/ -510 h 135030"/>
                <a:gd name="connsiteX1" fmla="*/ 794 w 20755"/>
                <a:gd name="connsiteY1" fmla="*/ 134521 h 135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35030">
                  <a:moveTo>
                    <a:pt x="794" y="-510"/>
                  </a:moveTo>
                  <a:lnTo>
                    <a:pt x="794" y="134521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8E18BE49-200C-71D0-EA70-0AA341FC7604}"/>
                </a:ext>
              </a:extLst>
            </p:cNvPr>
            <p:cNvSpPr/>
            <p:nvPr/>
          </p:nvSpPr>
          <p:spPr>
            <a:xfrm>
              <a:off x="4756395" y="870779"/>
              <a:ext cx="20755" cy="85899"/>
            </a:xfrm>
            <a:custGeom>
              <a:avLst/>
              <a:gdLst>
                <a:gd name="connsiteX0" fmla="*/ 794 w 20755"/>
                <a:gd name="connsiteY0" fmla="*/ -510 h 85899"/>
                <a:gd name="connsiteX1" fmla="*/ 794 w 20755"/>
                <a:gd name="connsiteY1" fmla="*/ 85389 h 8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5899">
                  <a:moveTo>
                    <a:pt x="794" y="-510"/>
                  </a:moveTo>
                  <a:lnTo>
                    <a:pt x="794" y="85389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EC231F04-D626-3699-7934-8E472D559D2B}"/>
                </a:ext>
              </a:extLst>
            </p:cNvPr>
            <p:cNvSpPr/>
            <p:nvPr/>
          </p:nvSpPr>
          <p:spPr>
            <a:xfrm>
              <a:off x="4756395" y="870779"/>
              <a:ext cx="20755" cy="36767"/>
            </a:xfrm>
            <a:custGeom>
              <a:avLst/>
              <a:gdLst>
                <a:gd name="connsiteX0" fmla="*/ 794 w 20755"/>
                <a:gd name="connsiteY0" fmla="*/ -510 h 36767"/>
                <a:gd name="connsiteX1" fmla="*/ 794 w 20755"/>
                <a:gd name="connsiteY1" fmla="*/ 36257 h 36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6767">
                  <a:moveTo>
                    <a:pt x="794" y="-510"/>
                  </a:moveTo>
                  <a:lnTo>
                    <a:pt x="794" y="36257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DF5EFA69-35A8-9444-A88B-D8ACC252DDF3}"/>
                </a:ext>
              </a:extLst>
            </p:cNvPr>
            <p:cNvSpPr/>
            <p:nvPr/>
          </p:nvSpPr>
          <p:spPr>
            <a:xfrm>
              <a:off x="4756395" y="858415"/>
              <a:ext cx="20755" cy="12364"/>
            </a:xfrm>
            <a:custGeom>
              <a:avLst/>
              <a:gdLst>
                <a:gd name="connsiteX0" fmla="*/ 794 w 20755"/>
                <a:gd name="connsiteY0" fmla="*/ 11855 h 12364"/>
                <a:gd name="connsiteX1" fmla="*/ 794 w 20755"/>
                <a:gd name="connsiteY1" fmla="*/ -510 h 1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2364">
                  <a:moveTo>
                    <a:pt x="794" y="11855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0FB68BB-8E29-78A4-D2F0-293727687EB9}"/>
                </a:ext>
              </a:extLst>
            </p:cNvPr>
            <p:cNvSpPr/>
            <p:nvPr/>
          </p:nvSpPr>
          <p:spPr>
            <a:xfrm>
              <a:off x="4756395" y="809283"/>
              <a:ext cx="20755" cy="61495"/>
            </a:xfrm>
            <a:custGeom>
              <a:avLst/>
              <a:gdLst>
                <a:gd name="connsiteX0" fmla="*/ 794 w 20755"/>
                <a:gd name="connsiteY0" fmla="*/ 60986 h 61495"/>
                <a:gd name="connsiteX1" fmla="*/ 794 w 20755"/>
                <a:gd name="connsiteY1" fmla="*/ -510 h 6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1495">
                  <a:moveTo>
                    <a:pt x="794" y="60986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9EC82F85-9678-E4D7-CAF1-30D48D66269C}"/>
                </a:ext>
              </a:extLst>
            </p:cNvPr>
            <p:cNvSpPr/>
            <p:nvPr/>
          </p:nvSpPr>
          <p:spPr>
            <a:xfrm>
              <a:off x="5326138" y="686454"/>
              <a:ext cx="20755" cy="73697"/>
            </a:xfrm>
            <a:custGeom>
              <a:avLst/>
              <a:gdLst>
                <a:gd name="connsiteX0" fmla="*/ 794 w 20755"/>
                <a:gd name="connsiteY0" fmla="*/ -510 h 73697"/>
                <a:gd name="connsiteX1" fmla="*/ 794 w 20755"/>
                <a:gd name="connsiteY1" fmla="*/ 73187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4" y="-510"/>
                  </a:moveTo>
                  <a:lnTo>
                    <a:pt x="794" y="73187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96296466-AE13-F743-51A1-6FC573745E81}"/>
                </a:ext>
              </a:extLst>
            </p:cNvPr>
            <p:cNvSpPr/>
            <p:nvPr/>
          </p:nvSpPr>
          <p:spPr>
            <a:xfrm>
              <a:off x="5895674" y="686454"/>
              <a:ext cx="20755" cy="24565"/>
            </a:xfrm>
            <a:custGeom>
              <a:avLst/>
              <a:gdLst>
                <a:gd name="connsiteX0" fmla="*/ 795 w 20755"/>
                <a:gd name="connsiteY0" fmla="*/ -510 h 24565"/>
                <a:gd name="connsiteX1" fmla="*/ 795 w 20755"/>
                <a:gd name="connsiteY1" fmla="*/ 24056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-510"/>
                  </a:moveTo>
                  <a:lnTo>
                    <a:pt x="795" y="24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4DB91434-740B-C80B-45CF-08BE83828AB7}"/>
                </a:ext>
              </a:extLst>
            </p:cNvPr>
            <p:cNvSpPr/>
            <p:nvPr/>
          </p:nvSpPr>
          <p:spPr>
            <a:xfrm>
              <a:off x="5895674" y="661888"/>
              <a:ext cx="20755" cy="24565"/>
            </a:xfrm>
            <a:custGeom>
              <a:avLst/>
              <a:gdLst>
                <a:gd name="connsiteX0" fmla="*/ 795 w 20755"/>
                <a:gd name="connsiteY0" fmla="*/ 24056 h 24565"/>
                <a:gd name="connsiteX1" fmla="*/ 795 w 20755"/>
                <a:gd name="connsiteY1" fmla="*/ -510 h 2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4565">
                  <a:moveTo>
                    <a:pt x="795" y="2405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3DC0328D-F199-8E23-DF56-7CA2D874D1CD}"/>
                </a:ext>
              </a:extLst>
            </p:cNvPr>
            <p:cNvSpPr/>
            <p:nvPr/>
          </p:nvSpPr>
          <p:spPr>
            <a:xfrm>
              <a:off x="5326138" y="612756"/>
              <a:ext cx="20755" cy="73697"/>
            </a:xfrm>
            <a:custGeom>
              <a:avLst/>
              <a:gdLst>
                <a:gd name="connsiteX0" fmla="*/ 794 w 20755"/>
                <a:gd name="connsiteY0" fmla="*/ 73188 h 73697"/>
                <a:gd name="connsiteX1" fmla="*/ 794 w 20755"/>
                <a:gd name="connsiteY1" fmla="*/ -51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3697">
                  <a:moveTo>
                    <a:pt x="794" y="73188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001870AF-5D58-1585-E2A3-FD4A350A85E2}"/>
                </a:ext>
              </a:extLst>
            </p:cNvPr>
            <p:cNvSpPr/>
            <p:nvPr/>
          </p:nvSpPr>
          <p:spPr>
            <a:xfrm>
              <a:off x="5895674" y="514493"/>
              <a:ext cx="20755" cy="49131"/>
            </a:xfrm>
            <a:custGeom>
              <a:avLst/>
              <a:gdLst>
                <a:gd name="connsiteX0" fmla="*/ 795 w 20755"/>
                <a:gd name="connsiteY0" fmla="*/ -510 h 49131"/>
                <a:gd name="connsiteX1" fmla="*/ 795 w 20755"/>
                <a:gd name="connsiteY1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-510"/>
                  </a:moveTo>
                  <a:lnTo>
                    <a:pt x="795" y="48622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0D01F6D-31A1-3F27-8BF8-1F1790219D40}"/>
                </a:ext>
              </a:extLst>
            </p:cNvPr>
            <p:cNvSpPr/>
            <p:nvPr/>
          </p:nvSpPr>
          <p:spPr>
            <a:xfrm>
              <a:off x="5895674" y="465361"/>
              <a:ext cx="20755" cy="49131"/>
            </a:xfrm>
            <a:custGeom>
              <a:avLst/>
              <a:gdLst>
                <a:gd name="connsiteX0" fmla="*/ 795 w 20755"/>
                <a:gd name="connsiteY0" fmla="*/ 48622 h 49131"/>
                <a:gd name="connsiteX1" fmla="*/ 795 w 20755"/>
                <a:gd name="connsiteY1" fmla="*/ -510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9131">
                  <a:moveTo>
                    <a:pt x="795" y="48622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F7CA7130-331C-2F35-6775-79DF75DCE0D9}"/>
                </a:ext>
              </a:extLst>
            </p:cNvPr>
            <p:cNvSpPr/>
            <p:nvPr/>
          </p:nvSpPr>
          <p:spPr>
            <a:xfrm>
              <a:off x="1338766" y="3292257"/>
              <a:ext cx="20755" cy="3425294"/>
            </a:xfrm>
            <a:custGeom>
              <a:avLst/>
              <a:gdLst>
                <a:gd name="connsiteX0" fmla="*/ 795 w 20755"/>
                <a:gd name="connsiteY0" fmla="*/ -510 h 3425294"/>
                <a:gd name="connsiteX1" fmla="*/ 795 w 20755"/>
                <a:gd name="connsiteY1" fmla="*/ 3424784 h 342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425294">
                  <a:moveTo>
                    <a:pt x="795" y="-510"/>
                  </a:moveTo>
                  <a:lnTo>
                    <a:pt x="795" y="3424784"/>
                  </a:lnTo>
                </a:path>
              </a:pathLst>
            </a:custGeom>
            <a:ln w="106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223FD7D0-6286-BA54-5F11-E5666D62A3E5}"/>
                </a:ext>
              </a:extLst>
            </p:cNvPr>
            <p:cNvSpPr/>
            <p:nvPr/>
          </p:nvSpPr>
          <p:spPr>
            <a:xfrm>
              <a:off x="4756395" y="6717291"/>
              <a:ext cx="20755" cy="98263"/>
            </a:xfrm>
            <a:custGeom>
              <a:avLst/>
              <a:gdLst>
                <a:gd name="connsiteX0" fmla="*/ 794 w 20755"/>
                <a:gd name="connsiteY0" fmla="*/ -510 h 98263"/>
                <a:gd name="connsiteX1" fmla="*/ 794 w 20755"/>
                <a:gd name="connsiteY1" fmla="*/ 97753 h 9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8263">
                  <a:moveTo>
                    <a:pt x="794" y="-510"/>
                  </a:moveTo>
                  <a:lnTo>
                    <a:pt x="794" y="97753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CC42EC96-C7BC-457E-FAAE-C6457BC7122A}"/>
                </a:ext>
              </a:extLst>
            </p:cNvPr>
            <p:cNvSpPr/>
            <p:nvPr/>
          </p:nvSpPr>
          <p:spPr>
            <a:xfrm>
              <a:off x="5326138" y="6778624"/>
              <a:ext cx="20755" cy="36930"/>
            </a:xfrm>
            <a:custGeom>
              <a:avLst/>
              <a:gdLst>
                <a:gd name="connsiteX0" fmla="*/ 794 w 20755"/>
                <a:gd name="connsiteY0" fmla="*/ 36420 h 36930"/>
                <a:gd name="connsiteX1" fmla="*/ 794 w 20755"/>
                <a:gd name="connsiteY1" fmla="*/ -510 h 3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6930">
                  <a:moveTo>
                    <a:pt x="794" y="36420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83CBDA81-3F7C-831A-44C5-594F9B468369}"/>
                </a:ext>
              </a:extLst>
            </p:cNvPr>
            <p:cNvSpPr/>
            <p:nvPr/>
          </p:nvSpPr>
          <p:spPr>
            <a:xfrm>
              <a:off x="4756395" y="6631229"/>
              <a:ext cx="20755" cy="86061"/>
            </a:xfrm>
            <a:custGeom>
              <a:avLst/>
              <a:gdLst>
                <a:gd name="connsiteX0" fmla="*/ 794 w 20755"/>
                <a:gd name="connsiteY0" fmla="*/ 85552 h 86061"/>
                <a:gd name="connsiteX1" fmla="*/ 794 w 20755"/>
                <a:gd name="connsiteY1" fmla="*/ -510 h 86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6061">
                  <a:moveTo>
                    <a:pt x="794" y="85552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38B1F6A9-87A1-F452-CB6E-1E9382FFC6E8}"/>
                </a:ext>
              </a:extLst>
            </p:cNvPr>
            <p:cNvSpPr/>
            <p:nvPr/>
          </p:nvSpPr>
          <p:spPr>
            <a:xfrm>
              <a:off x="1338766" y="3298097"/>
              <a:ext cx="20755" cy="1659"/>
            </a:xfrm>
            <a:custGeom>
              <a:avLst/>
              <a:gdLst>
                <a:gd name="connsiteX0" fmla="*/ 795 w 20755"/>
                <a:gd name="connsiteY0" fmla="*/ -510 h 1659"/>
                <a:gd name="connsiteX1" fmla="*/ 795 w 20755"/>
                <a:gd name="connsiteY1" fmla="*/ 1149 h 1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659">
                  <a:moveTo>
                    <a:pt x="795" y="-510"/>
                  </a:moveTo>
                  <a:lnTo>
                    <a:pt x="795" y="1149"/>
                  </a:lnTo>
                </a:path>
              </a:pathLst>
            </a:custGeom>
            <a:ln w="932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A110516-DE3D-0443-77B0-6F5BFC228648}"/>
                </a:ext>
              </a:extLst>
            </p:cNvPr>
            <p:cNvSpPr/>
            <p:nvPr/>
          </p:nvSpPr>
          <p:spPr>
            <a:xfrm>
              <a:off x="1908302" y="3295478"/>
              <a:ext cx="20755" cy="3180221"/>
            </a:xfrm>
            <a:custGeom>
              <a:avLst/>
              <a:gdLst>
                <a:gd name="connsiteX0" fmla="*/ 795 w 20755"/>
                <a:gd name="connsiteY0" fmla="*/ -510 h 3180221"/>
                <a:gd name="connsiteX1" fmla="*/ 795 w 20755"/>
                <a:gd name="connsiteY1" fmla="*/ 3179711 h 318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180221">
                  <a:moveTo>
                    <a:pt x="795" y="-510"/>
                  </a:moveTo>
                  <a:lnTo>
                    <a:pt x="795" y="3179711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5AA54E3-DEF0-C826-BECD-44500F2C9469}"/>
                </a:ext>
              </a:extLst>
            </p:cNvPr>
            <p:cNvSpPr/>
            <p:nvPr/>
          </p:nvSpPr>
          <p:spPr>
            <a:xfrm>
              <a:off x="4186859" y="6393704"/>
              <a:ext cx="20755" cy="81994"/>
            </a:xfrm>
            <a:custGeom>
              <a:avLst/>
              <a:gdLst>
                <a:gd name="connsiteX0" fmla="*/ 794 w 20755"/>
                <a:gd name="connsiteY0" fmla="*/ 81484 h 81994"/>
                <a:gd name="connsiteX1" fmla="*/ 794 w 20755"/>
                <a:gd name="connsiteY1" fmla="*/ -510 h 8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1994">
                  <a:moveTo>
                    <a:pt x="794" y="81484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FA2E359C-AF4E-072D-FC15-B9DCE91BFE7C}"/>
                </a:ext>
              </a:extLst>
            </p:cNvPr>
            <p:cNvSpPr/>
            <p:nvPr/>
          </p:nvSpPr>
          <p:spPr>
            <a:xfrm>
              <a:off x="4756395" y="6393704"/>
              <a:ext cx="20755" cy="90129"/>
            </a:xfrm>
            <a:custGeom>
              <a:avLst/>
              <a:gdLst>
                <a:gd name="connsiteX0" fmla="*/ 794 w 20755"/>
                <a:gd name="connsiteY0" fmla="*/ -510 h 90129"/>
                <a:gd name="connsiteX1" fmla="*/ 794 w 20755"/>
                <a:gd name="connsiteY1" fmla="*/ 89619 h 9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0129">
                  <a:moveTo>
                    <a:pt x="794" y="-510"/>
                  </a:moveTo>
                  <a:lnTo>
                    <a:pt x="794" y="89619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C89798BD-A203-A2A7-9A7D-C22A657B3492}"/>
                </a:ext>
              </a:extLst>
            </p:cNvPr>
            <p:cNvSpPr/>
            <p:nvPr/>
          </p:nvSpPr>
          <p:spPr>
            <a:xfrm>
              <a:off x="4756395" y="6303738"/>
              <a:ext cx="20755" cy="89966"/>
            </a:xfrm>
            <a:custGeom>
              <a:avLst/>
              <a:gdLst>
                <a:gd name="connsiteX0" fmla="*/ 794 w 20755"/>
                <a:gd name="connsiteY0" fmla="*/ 89456 h 89966"/>
                <a:gd name="connsiteX1" fmla="*/ 794 w 20755"/>
                <a:gd name="connsiteY1" fmla="*/ -510 h 89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9966">
                  <a:moveTo>
                    <a:pt x="794" y="89456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2A67AEDD-E79D-8E8E-5F45-711B5BBB0A28}"/>
                </a:ext>
              </a:extLst>
            </p:cNvPr>
            <p:cNvSpPr/>
            <p:nvPr/>
          </p:nvSpPr>
          <p:spPr>
            <a:xfrm>
              <a:off x="5326138" y="6303738"/>
              <a:ext cx="20755" cy="32700"/>
            </a:xfrm>
            <a:custGeom>
              <a:avLst/>
              <a:gdLst>
                <a:gd name="connsiteX0" fmla="*/ 794 w 20755"/>
                <a:gd name="connsiteY0" fmla="*/ -510 h 32700"/>
                <a:gd name="connsiteX1" fmla="*/ 794 w 20755"/>
                <a:gd name="connsiteY1" fmla="*/ 32190 h 3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2700">
                  <a:moveTo>
                    <a:pt x="794" y="-510"/>
                  </a:moveTo>
                  <a:lnTo>
                    <a:pt x="794" y="3219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70625FB-18C6-82CC-3ACE-166DF7E0BF02}"/>
                </a:ext>
              </a:extLst>
            </p:cNvPr>
            <p:cNvSpPr/>
            <p:nvPr/>
          </p:nvSpPr>
          <p:spPr>
            <a:xfrm>
              <a:off x="5326138" y="6164477"/>
              <a:ext cx="20755" cy="139260"/>
            </a:xfrm>
            <a:custGeom>
              <a:avLst/>
              <a:gdLst>
                <a:gd name="connsiteX0" fmla="*/ 794 w 20755"/>
                <a:gd name="connsiteY0" fmla="*/ 138750 h 139260"/>
                <a:gd name="connsiteX1" fmla="*/ 794 w 20755"/>
                <a:gd name="connsiteY1" fmla="*/ -510 h 139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39260">
                  <a:moveTo>
                    <a:pt x="794" y="138750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2233CC1B-0917-5AE8-8A6D-2D809984851B}"/>
                </a:ext>
              </a:extLst>
            </p:cNvPr>
            <p:cNvSpPr/>
            <p:nvPr/>
          </p:nvSpPr>
          <p:spPr>
            <a:xfrm>
              <a:off x="1908302" y="2630736"/>
              <a:ext cx="20755" cy="664742"/>
            </a:xfrm>
            <a:custGeom>
              <a:avLst/>
              <a:gdLst>
                <a:gd name="connsiteX0" fmla="*/ 795 w 20755"/>
                <a:gd name="connsiteY0" fmla="*/ 664232 h 664742"/>
                <a:gd name="connsiteX1" fmla="*/ 795 w 20755"/>
                <a:gd name="connsiteY1" fmla="*/ -510 h 664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64742">
                  <a:moveTo>
                    <a:pt x="795" y="664232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FF6A49F6-7F62-8B5F-7BFB-113E7FAC6C43}"/>
                </a:ext>
              </a:extLst>
            </p:cNvPr>
            <p:cNvSpPr/>
            <p:nvPr/>
          </p:nvSpPr>
          <p:spPr>
            <a:xfrm>
              <a:off x="2478045" y="2630736"/>
              <a:ext cx="20755" cy="1403995"/>
            </a:xfrm>
            <a:custGeom>
              <a:avLst/>
              <a:gdLst>
                <a:gd name="connsiteX0" fmla="*/ 794 w 20755"/>
                <a:gd name="connsiteY0" fmla="*/ -510 h 1403995"/>
                <a:gd name="connsiteX1" fmla="*/ 794 w 20755"/>
                <a:gd name="connsiteY1" fmla="*/ 1403486 h 140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03995">
                  <a:moveTo>
                    <a:pt x="794" y="-510"/>
                  </a:moveTo>
                  <a:lnTo>
                    <a:pt x="794" y="140348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BCBB60F-A212-0CBB-EC2E-CA5602EAEFD8}"/>
                </a:ext>
              </a:extLst>
            </p:cNvPr>
            <p:cNvSpPr/>
            <p:nvPr/>
          </p:nvSpPr>
          <p:spPr>
            <a:xfrm>
              <a:off x="3047580" y="4034731"/>
              <a:ext cx="20755" cy="1496077"/>
            </a:xfrm>
            <a:custGeom>
              <a:avLst/>
              <a:gdLst>
                <a:gd name="connsiteX0" fmla="*/ 794 w 20755"/>
                <a:gd name="connsiteY0" fmla="*/ -510 h 1496077"/>
                <a:gd name="connsiteX1" fmla="*/ 794 w 20755"/>
                <a:gd name="connsiteY1" fmla="*/ 1495567 h 149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96077">
                  <a:moveTo>
                    <a:pt x="794" y="-510"/>
                  </a:moveTo>
                  <a:lnTo>
                    <a:pt x="794" y="1495567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A6942ACD-75B6-B216-2244-535BD06BB7EB}"/>
                </a:ext>
              </a:extLst>
            </p:cNvPr>
            <p:cNvSpPr/>
            <p:nvPr/>
          </p:nvSpPr>
          <p:spPr>
            <a:xfrm>
              <a:off x="3617324" y="5530808"/>
              <a:ext cx="20755" cy="203847"/>
            </a:xfrm>
            <a:custGeom>
              <a:avLst/>
              <a:gdLst>
                <a:gd name="connsiteX0" fmla="*/ 794 w 20755"/>
                <a:gd name="connsiteY0" fmla="*/ -510 h 203847"/>
                <a:gd name="connsiteX1" fmla="*/ 794 w 20755"/>
                <a:gd name="connsiteY1" fmla="*/ 203338 h 203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03847">
                  <a:moveTo>
                    <a:pt x="794" y="-510"/>
                  </a:moveTo>
                  <a:lnTo>
                    <a:pt x="794" y="203338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5E00EC0E-AF37-178E-546B-D28F03C3C73F}"/>
                </a:ext>
              </a:extLst>
            </p:cNvPr>
            <p:cNvSpPr/>
            <p:nvPr/>
          </p:nvSpPr>
          <p:spPr>
            <a:xfrm>
              <a:off x="5326138" y="5734656"/>
              <a:ext cx="20755" cy="159596"/>
            </a:xfrm>
            <a:custGeom>
              <a:avLst/>
              <a:gdLst>
                <a:gd name="connsiteX0" fmla="*/ 794 w 20755"/>
                <a:gd name="connsiteY0" fmla="*/ -510 h 159596"/>
                <a:gd name="connsiteX1" fmla="*/ 794 w 20755"/>
                <a:gd name="connsiteY1" fmla="*/ 159087 h 15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59596">
                  <a:moveTo>
                    <a:pt x="794" y="-510"/>
                  </a:moveTo>
                  <a:lnTo>
                    <a:pt x="794" y="159087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EE0F81B6-D774-C3CF-3188-CB1CBB0385D0}"/>
                </a:ext>
              </a:extLst>
            </p:cNvPr>
            <p:cNvSpPr/>
            <p:nvPr/>
          </p:nvSpPr>
          <p:spPr>
            <a:xfrm>
              <a:off x="5326138" y="5574897"/>
              <a:ext cx="20755" cy="159759"/>
            </a:xfrm>
            <a:custGeom>
              <a:avLst/>
              <a:gdLst>
                <a:gd name="connsiteX0" fmla="*/ 794 w 20755"/>
                <a:gd name="connsiteY0" fmla="*/ 159249 h 159759"/>
                <a:gd name="connsiteX1" fmla="*/ 794 w 20755"/>
                <a:gd name="connsiteY1" fmla="*/ -510 h 15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59759">
                  <a:moveTo>
                    <a:pt x="794" y="159249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0C516D14-95F6-AC39-AFFA-8B8B6618F63B}"/>
                </a:ext>
              </a:extLst>
            </p:cNvPr>
            <p:cNvSpPr/>
            <p:nvPr/>
          </p:nvSpPr>
          <p:spPr>
            <a:xfrm>
              <a:off x="3617324" y="4840687"/>
              <a:ext cx="20755" cy="690121"/>
            </a:xfrm>
            <a:custGeom>
              <a:avLst/>
              <a:gdLst>
                <a:gd name="connsiteX0" fmla="*/ 794 w 20755"/>
                <a:gd name="connsiteY0" fmla="*/ 689612 h 690121"/>
                <a:gd name="connsiteX1" fmla="*/ 794 w 20755"/>
                <a:gd name="connsiteY1" fmla="*/ -510 h 69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90121">
                  <a:moveTo>
                    <a:pt x="794" y="689612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DAAF8508-16A3-1350-63E1-5721E296ABF6}"/>
                </a:ext>
              </a:extLst>
            </p:cNvPr>
            <p:cNvSpPr/>
            <p:nvPr/>
          </p:nvSpPr>
          <p:spPr>
            <a:xfrm>
              <a:off x="4186859" y="4351973"/>
              <a:ext cx="20755" cy="488714"/>
            </a:xfrm>
            <a:custGeom>
              <a:avLst/>
              <a:gdLst>
                <a:gd name="connsiteX0" fmla="*/ 794 w 20755"/>
                <a:gd name="connsiteY0" fmla="*/ 488204 h 488714"/>
                <a:gd name="connsiteX1" fmla="*/ 794 w 20755"/>
                <a:gd name="connsiteY1" fmla="*/ -510 h 48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88714">
                  <a:moveTo>
                    <a:pt x="794" y="488204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B9D7C30F-D595-5CD3-8D04-AF12D115D6B7}"/>
                </a:ext>
              </a:extLst>
            </p:cNvPr>
            <p:cNvSpPr/>
            <p:nvPr/>
          </p:nvSpPr>
          <p:spPr>
            <a:xfrm>
              <a:off x="4756395" y="4351973"/>
              <a:ext cx="20755" cy="903568"/>
            </a:xfrm>
            <a:custGeom>
              <a:avLst/>
              <a:gdLst>
                <a:gd name="connsiteX0" fmla="*/ 794 w 20755"/>
                <a:gd name="connsiteY0" fmla="*/ -510 h 903568"/>
                <a:gd name="connsiteX1" fmla="*/ 794 w 20755"/>
                <a:gd name="connsiteY1" fmla="*/ 903058 h 90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03568">
                  <a:moveTo>
                    <a:pt x="794" y="-510"/>
                  </a:moveTo>
                  <a:lnTo>
                    <a:pt x="794" y="903058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1EDD014A-1936-A61E-4315-BC251DF9E326}"/>
                </a:ext>
              </a:extLst>
            </p:cNvPr>
            <p:cNvSpPr/>
            <p:nvPr/>
          </p:nvSpPr>
          <p:spPr>
            <a:xfrm>
              <a:off x="4756395" y="4351973"/>
              <a:ext cx="20755" cy="633343"/>
            </a:xfrm>
            <a:custGeom>
              <a:avLst/>
              <a:gdLst>
                <a:gd name="connsiteX0" fmla="*/ 794 w 20755"/>
                <a:gd name="connsiteY0" fmla="*/ -510 h 633343"/>
                <a:gd name="connsiteX1" fmla="*/ 794 w 20755"/>
                <a:gd name="connsiteY1" fmla="*/ 632834 h 633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33343">
                  <a:moveTo>
                    <a:pt x="794" y="-510"/>
                  </a:moveTo>
                  <a:lnTo>
                    <a:pt x="794" y="632834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B71FB313-B2A9-CA32-567A-C8A287190395}"/>
                </a:ext>
              </a:extLst>
            </p:cNvPr>
            <p:cNvSpPr/>
            <p:nvPr/>
          </p:nvSpPr>
          <p:spPr>
            <a:xfrm>
              <a:off x="5326138" y="4543131"/>
              <a:ext cx="20755" cy="442185"/>
            </a:xfrm>
            <a:custGeom>
              <a:avLst/>
              <a:gdLst>
                <a:gd name="connsiteX0" fmla="*/ 794 w 20755"/>
                <a:gd name="connsiteY0" fmla="*/ 441675 h 442185"/>
                <a:gd name="connsiteX1" fmla="*/ 794 w 20755"/>
                <a:gd name="connsiteY1" fmla="*/ -510 h 44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42185">
                  <a:moveTo>
                    <a:pt x="794" y="441675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C27B8647-5FDF-326D-FF3F-3F3CFD831AA6}"/>
                </a:ext>
              </a:extLst>
            </p:cNvPr>
            <p:cNvSpPr/>
            <p:nvPr/>
          </p:nvSpPr>
          <p:spPr>
            <a:xfrm>
              <a:off x="4756395" y="3882618"/>
              <a:ext cx="20755" cy="469354"/>
            </a:xfrm>
            <a:custGeom>
              <a:avLst/>
              <a:gdLst>
                <a:gd name="connsiteX0" fmla="*/ 794 w 20755"/>
                <a:gd name="connsiteY0" fmla="*/ 468844 h 469354"/>
                <a:gd name="connsiteX1" fmla="*/ 794 w 20755"/>
                <a:gd name="connsiteY1" fmla="*/ -510 h 469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469354">
                  <a:moveTo>
                    <a:pt x="794" y="468844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9E173D2-CABD-13AF-B1FF-DF4C07E42C39}"/>
                </a:ext>
              </a:extLst>
            </p:cNvPr>
            <p:cNvSpPr/>
            <p:nvPr/>
          </p:nvSpPr>
          <p:spPr>
            <a:xfrm>
              <a:off x="5326138" y="3882618"/>
              <a:ext cx="20755" cy="95660"/>
            </a:xfrm>
            <a:custGeom>
              <a:avLst/>
              <a:gdLst>
                <a:gd name="connsiteX0" fmla="*/ 794 w 20755"/>
                <a:gd name="connsiteY0" fmla="*/ -510 h 95660"/>
                <a:gd name="connsiteX1" fmla="*/ 794 w 20755"/>
                <a:gd name="connsiteY1" fmla="*/ 95150 h 9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5660">
                  <a:moveTo>
                    <a:pt x="794" y="-510"/>
                  </a:moveTo>
                  <a:lnTo>
                    <a:pt x="794" y="9515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66D042B4-A4B4-8B6A-69D4-162824C599C5}"/>
                </a:ext>
              </a:extLst>
            </p:cNvPr>
            <p:cNvSpPr/>
            <p:nvPr/>
          </p:nvSpPr>
          <p:spPr>
            <a:xfrm>
              <a:off x="5326138" y="3732620"/>
              <a:ext cx="20755" cy="149998"/>
            </a:xfrm>
            <a:custGeom>
              <a:avLst/>
              <a:gdLst>
                <a:gd name="connsiteX0" fmla="*/ 794 w 20755"/>
                <a:gd name="connsiteY0" fmla="*/ 149489 h 149998"/>
                <a:gd name="connsiteX1" fmla="*/ 794 w 20755"/>
                <a:gd name="connsiteY1" fmla="*/ -510 h 14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9998">
                  <a:moveTo>
                    <a:pt x="794" y="149489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22E9D6ED-36B9-0D7B-7FC2-16C1A7C05E92}"/>
                </a:ext>
              </a:extLst>
            </p:cNvPr>
            <p:cNvSpPr/>
            <p:nvPr/>
          </p:nvSpPr>
          <p:spPr>
            <a:xfrm>
              <a:off x="4756395" y="3284252"/>
              <a:ext cx="20755" cy="1067720"/>
            </a:xfrm>
            <a:custGeom>
              <a:avLst/>
              <a:gdLst>
                <a:gd name="connsiteX0" fmla="*/ 794 w 20755"/>
                <a:gd name="connsiteY0" fmla="*/ 1067210 h 1067720"/>
                <a:gd name="connsiteX1" fmla="*/ 794 w 20755"/>
                <a:gd name="connsiteY1" fmla="*/ -510 h 10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067720">
                  <a:moveTo>
                    <a:pt x="794" y="1067210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DC61CA1F-513B-CDAE-CD90-006491DBE0C6}"/>
                </a:ext>
              </a:extLst>
            </p:cNvPr>
            <p:cNvSpPr/>
            <p:nvPr/>
          </p:nvSpPr>
          <p:spPr>
            <a:xfrm>
              <a:off x="5326138" y="3284252"/>
              <a:ext cx="20755" cy="202709"/>
            </a:xfrm>
            <a:custGeom>
              <a:avLst/>
              <a:gdLst>
                <a:gd name="connsiteX0" fmla="*/ 794 w 20755"/>
                <a:gd name="connsiteY0" fmla="*/ -510 h 202709"/>
                <a:gd name="connsiteX1" fmla="*/ 794 w 20755"/>
                <a:gd name="connsiteY1" fmla="*/ 202199 h 20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02709">
                  <a:moveTo>
                    <a:pt x="794" y="-510"/>
                  </a:moveTo>
                  <a:lnTo>
                    <a:pt x="794" y="202199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A74ACEF0-28B0-A80F-2279-AACBB9D8F8EE}"/>
                </a:ext>
              </a:extLst>
            </p:cNvPr>
            <p:cNvSpPr/>
            <p:nvPr/>
          </p:nvSpPr>
          <p:spPr>
            <a:xfrm>
              <a:off x="5326138" y="3284252"/>
              <a:ext cx="20755" cy="55313"/>
            </a:xfrm>
            <a:custGeom>
              <a:avLst/>
              <a:gdLst>
                <a:gd name="connsiteX0" fmla="*/ 794 w 20755"/>
                <a:gd name="connsiteY0" fmla="*/ -510 h 55313"/>
                <a:gd name="connsiteX1" fmla="*/ 794 w 20755"/>
                <a:gd name="connsiteY1" fmla="*/ 54804 h 55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5313">
                  <a:moveTo>
                    <a:pt x="794" y="-510"/>
                  </a:moveTo>
                  <a:lnTo>
                    <a:pt x="794" y="54804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954FEE1B-0C59-EE0D-7618-E106224CBAB4}"/>
                </a:ext>
              </a:extLst>
            </p:cNvPr>
            <p:cNvSpPr/>
            <p:nvPr/>
          </p:nvSpPr>
          <p:spPr>
            <a:xfrm>
              <a:off x="5326138" y="3192171"/>
              <a:ext cx="20755" cy="92081"/>
            </a:xfrm>
            <a:custGeom>
              <a:avLst/>
              <a:gdLst>
                <a:gd name="connsiteX0" fmla="*/ 794 w 20755"/>
                <a:gd name="connsiteY0" fmla="*/ 91571 h 92081"/>
                <a:gd name="connsiteX1" fmla="*/ 794 w 20755"/>
                <a:gd name="connsiteY1" fmla="*/ -510 h 9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2081">
                  <a:moveTo>
                    <a:pt x="794" y="91571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FF1C0F21-3194-A7DC-4C87-41C951AD0414}"/>
                </a:ext>
              </a:extLst>
            </p:cNvPr>
            <p:cNvSpPr/>
            <p:nvPr/>
          </p:nvSpPr>
          <p:spPr>
            <a:xfrm>
              <a:off x="3047580" y="2538654"/>
              <a:ext cx="20755" cy="1496077"/>
            </a:xfrm>
            <a:custGeom>
              <a:avLst/>
              <a:gdLst>
                <a:gd name="connsiteX0" fmla="*/ 794 w 20755"/>
                <a:gd name="connsiteY0" fmla="*/ 1495567 h 1496077"/>
                <a:gd name="connsiteX1" fmla="*/ 794 w 20755"/>
                <a:gd name="connsiteY1" fmla="*/ -510 h 149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96077">
                  <a:moveTo>
                    <a:pt x="794" y="1495567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96ACD3BA-1240-C809-5011-2ED9826B8AFF}"/>
                </a:ext>
              </a:extLst>
            </p:cNvPr>
            <p:cNvSpPr/>
            <p:nvPr/>
          </p:nvSpPr>
          <p:spPr>
            <a:xfrm>
              <a:off x="4186859" y="2538654"/>
              <a:ext cx="20755" cy="506121"/>
            </a:xfrm>
            <a:custGeom>
              <a:avLst/>
              <a:gdLst>
                <a:gd name="connsiteX0" fmla="*/ 794 w 20755"/>
                <a:gd name="connsiteY0" fmla="*/ -510 h 506121"/>
                <a:gd name="connsiteX1" fmla="*/ 794 w 20755"/>
                <a:gd name="connsiteY1" fmla="*/ 505612 h 50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06121">
                  <a:moveTo>
                    <a:pt x="794" y="-510"/>
                  </a:moveTo>
                  <a:lnTo>
                    <a:pt x="794" y="505612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112FB305-9F0F-5382-55B8-1A0B51B9BE24}"/>
                </a:ext>
              </a:extLst>
            </p:cNvPr>
            <p:cNvSpPr/>
            <p:nvPr/>
          </p:nvSpPr>
          <p:spPr>
            <a:xfrm>
              <a:off x="4186859" y="2032370"/>
              <a:ext cx="20755" cy="506284"/>
            </a:xfrm>
            <a:custGeom>
              <a:avLst/>
              <a:gdLst>
                <a:gd name="connsiteX0" fmla="*/ 794 w 20755"/>
                <a:gd name="connsiteY0" fmla="*/ 505774 h 506284"/>
                <a:gd name="connsiteX1" fmla="*/ 794 w 20755"/>
                <a:gd name="connsiteY1" fmla="*/ -510 h 50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06284">
                  <a:moveTo>
                    <a:pt x="794" y="505774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B7B5535E-DF90-6A0E-B29A-A367E5A9DF52}"/>
                </a:ext>
              </a:extLst>
            </p:cNvPr>
            <p:cNvSpPr/>
            <p:nvPr/>
          </p:nvSpPr>
          <p:spPr>
            <a:xfrm>
              <a:off x="4756395" y="2032370"/>
              <a:ext cx="20755" cy="786432"/>
            </a:xfrm>
            <a:custGeom>
              <a:avLst/>
              <a:gdLst>
                <a:gd name="connsiteX0" fmla="*/ 794 w 20755"/>
                <a:gd name="connsiteY0" fmla="*/ -510 h 786432"/>
                <a:gd name="connsiteX1" fmla="*/ 794 w 20755"/>
                <a:gd name="connsiteY1" fmla="*/ 785923 h 786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786432">
                  <a:moveTo>
                    <a:pt x="794" y="-510"/>
                  </a:moveTo>
                  <a:lnTo>
                    <a:pt x="794" y="785923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747BB68C-49DD-F6D7-3CF1-85CE7E15ADB5}"/>
                </a:ext>
              </a:extLst>
            </p:cNvPr>
            <p:cNvSpPr/>
            <p:nvPr/>
          </p:nvSpPr>
          <p:spPr>
            <a:xfrm>
              <a:off x="5326138" y="2504327"/>
              <a:ext cx="20755" cy="314475"/>
            </a:xfrm>
            <a:custGeom>
              <a:avLst/>
              <a:gdLst>
                <a:gd name="connsiteX0" fmla="*/ 794 w 20755"/>
                <a:gd name="connsiteY0" fmla="*/ 313966 h 314475"/>
                <a:gd name="connsiteX1" fmla="*/ 794 w 20755"/>
                <a:gd name="connsiteY1" fmla="*/ -510 h 3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14475">
                  <a:moveTo>
                    <a:pt x="794" y="313966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AC1F66A1-E53B-602A-0CED-D6EA8ACB080A}"/>
                </a:ext>
              </a:extLst>
            </p:cNvPr>
            <p:cNvSpPr/>
            <p:nvPr/>
          </p:nvSpPr>
          <p:spPr>
            <a:xfrm>
              <a:off x="4756395" y="1842839"/>
              <a:ext cx="20755" cy="189531"/>
            </a:xfrm>
            <a:custGeom>
              <a:avLst/>
              <a:gdLst>
                <a:gd name="connsiteX0" fmla="*/ 794 w 20755"/>
                <a:gd name="connsiteY0" fmla="*/ 189021 h 189531"/>
                <a:gd name="connsiteX1" fmla="*/ 794 w 20755"/>
                <a:gd name="connsiteY1" fmla="*/ -510 h 189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89531">
                  <a:moveTo>
                    <a:pt x="794" y="189021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2B33A56B-BA21-786A-EE15-B793CA3B0A5B}"/>
                </a:ext>
              </a:extLst>
            </p:cNvPr>
            <p:cNvSpPr/>
            <p:nvPr/>
          </p:nvSpPr>
          <p:spPr>
            <a:xfrm>
              <a:off x="5326138" y="1842839"/>
              <a:ext cx="20755" cy="317566"/>
            </a:xfrm>
            <a:custGeom>
              <a:avLst/>
              <a:gdLst>
                <a:gd name="connsiteX0" fmla="*/ 794 w 20755"/>
                <a:gd name="connsiteY0" fmla="*/ -510 h 317566"/>
                <a:gd name="connsiteX1" fmla="*/ 794 w 20755"/>
                <a:gd name="connsiteY1" fmla="*/ 317056 h 317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317566">
                  <a:moveTo>
                    <a:pt x="794" y="-510"/>
                  </a:moveTo>
                  <a:lnTo>
                    <a:pt x="794" y="317056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27861D5B-817D-3742-D5FE-55D9002B1C9F}"/>
                </a:ext>
              </a:extLst>
            </p:cNvPr>
            <p:cNvSpPr/>
            <p:nvPr/>
          </p:nvSpPr>
          <p:spPr>
            <a:xfrm>
              <a:off x="4756395" y="1435631"/>
              <a:ext cx="20755" cy="596738"/>
            </a:xfrm>
            <a:custGeom>
              <a:avLst/>
              <a:gdLst>
                <a:gd name="connsiteX0" fmla="*/ 794 w 20755"/>
                <a:gd name="connsiteY0" fmla="*/ 596229 h 596738"/>
                <a:gd name="connsiteX1" fmla="*/ 794 w 20755"/>
                <a:gd name="connsiteY1" fmla="*/ -510 h 596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596738">
                  <a:moveTo>
                    <a:pt x="794" y="596229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0FA4928B-88D0-C06C-3A12-090B8B30819C}"/>
                </a:ext>
              </a:extLst>
            </p:cNvPr>
            <p:cNvSpPr/>
            <p:nvPr/>
          </p:nvSpPr>
          <p:spPr>
            <a:xfrm>
              <a:off x="5326138" y="1374298"/>
              <a:ext cx="20755" cy="61333"/>
            </a:xfrm>
            <a:custGeom>
              <a:avLst/>
              <a:gdLst>
                <a:gd name="connsiteX0" fmla="*/ 794 w 20755"/>
                <a:gd name="connsiteY0" fmla="*/ 60823 h 61333"/>
                <a:gd name="connsiteX1" fmla="*/ 794 w 20755"/>
                <a:gd name="connsiteY1" fmla="*/ -510 h 6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61333">
                  <a:moveTo>
                    <a:pt x="794" y="60823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AADC84E5-24D8-2A7E-51A9-673D197388B5}"/>
                </a:ext>
              </a:extLst>
            </p:cNvPr>
            <p:cNvSpPr/>
            <p:nvPr/>
          </p:nvSpPr>
          <p:spPr>
            <a:xfrm>
              <a:off x="2478045" y="1226903"/>
              <a:ext cx="20755" cy="1403833"/>
            </a:xfrm>
            <a:custGeom>
              <a:avLst/>
              <a:gdLst>
                <a:gd name="connsiteX0" fmla="*/ 794 w 20755"/>
                <a:gd name="connsiteY0" fmla="*/ 1403323 h 1403833"/>
                <a:gd name="connsiteX1" fmla="*/ 794 w 20755"/>
                <a:gd name="connsiteY1" fmla="*/ -510 h 1403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403833">
                  <a:moveTo>
                    <a:pt x="794" y="1403323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25F80B1C-D243-6122-E575-6B831FDD76D8}"/>
                </a:ext>
              </a:extLst>
            </p:cNvPr>
            <p:cNvSpPr/>
            <p:nvPr/>
          </p:nvSpPr>
          <p:spPr>
            <a:xfrm>
              <a:off x="1908302" y="780162"/>
              <a:ext cx="20755" cy="2515316"/>
            </a:xfrm>
            <a:custGeom>
              <a:avLst/>
              <a:gdLst>
                <a:gd name="connsiteX0" fmla="*/ 795 w 20755"/>
                <a:gd name="connsiteY0" fmla="*/ 2514806 h 2515316"/>
                <a:gd name="connsiteX1" fmla="*/ 795 w 20755"/>
                <a:gd name="connsiteY1" fmla="*/ -510 h 25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515316">
                  <a:moveTo>
                    <a:pt x="795" y="2514806"/>
                  </a:moveTo>
                  <a:lnTo>
                    <a:pt x="795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9E71BBA8-88A4-7C7F-05B1-0F34E19BE5BA}"/>
                </a:ext>
              </a:extLst>
            </p:cNvPr>
            <p:cNvSpPr/>
            <p:nvPr/>
          </p:nvSpPr>
          <p:spPr>
            <a:xfrm>
              <a:off x="3047580" y="780162"/>
              <a:ext cx="20755" cy="265506"/>
            </a:xfrm>
            <a:custGeom>
              <a:avLst/>
              <a:gdLst>
                <a:gd name="connsiteX0" fmla="*/ 794 w 20755"/>
                <a:gd name="connsiteY0" fmla="*/ -510 h 265506"/>
                <a:gd name="connsiteX1" fmla="*/ 794 w 20755"/>
                <a:gd name="connsiteY1" fmla="*/ 264997 h 265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65506">
                  <a:moveTo>
                    <a:pt x="794" y="-510"/>
                  </a:moveTo>
                  <a:lnTo>
                    <a:pt x="794" y="264997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EFCE3D84-6B9F-1A64-5257-10C71A6ACE93}"/>
                </a:ext>
              </a:extLst>
            </p:cNvPr>
            <p:cNvSpPr/>
            <p:nvPr/>
          </p:nvSpPr>
          <p:spPr>
            <a:xfrm>
              <a:off x="3047580" y="514493"/>
              <a:ext cx="20755" cy="265669"/>
            </a:xfrm>
            <a:custGeom>
              <a:avLst/>
              <a:gdLst>
                <a:gd name="connsiteX0" fmla="*/ 794 w 20755"/>
                <a:gd name="connsiteY0" fmla="*/ 265159 h 265669"/>
                <a:gd name="connsiteX1" fmla="*/ 794 w 20755"/>
                <a:gd name="connsiteY1" fmla="*/ -510 h 26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265669">
                  <a:moveTo>
                    <a:pt x="794" y="265159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AEF5645-EE2B-3F1C-FBA5-3287A961C8D9}"/>
                </a:ext>
              </a:extLst>
            </p:cNvPr>
            <p:cNvSpPr/>
            <p:nvPr/>
          </p:nvSpPr>
          <p:spPr>
            <a:xfrm>
              <a:off x="3617324" y="1045668"/>
              <a:ext cx="20755" cy="82970"/>
            </a:xfrm>
            <a:custGeom>
              <a:avLst/>
              <a:gdLst>
                <a:gd name="connsiteX0" fmla="*/ 794 w 20755"/>
                <a:gd name="connsiteY0" fmla="*/ -510 h 82970"/>
                <a:gd name="connsiteX1" fmla="*/ 794 w 20755"/>
                <a:gd name="connsiteY1" fmla="*/ 82461 h 8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2970">
                  <a:moveTo>
                    <a:pt x="794" y="-510"/>
                  </a:moveTo>
                  <a:lnTo>
                    <a:pt x="794" y="82461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355F1E76-7140-16C4-843E-172A8B0FE602}"/>
                </a:ext>
              </a:extLst>
            </p:cNvPr>
            <p:cNvSpPr/>
            <p:nvPr/>
          </p:nvSpPr>
          <p:spPr>
            <a:xfrm>
              <a:off x="3617324" y="962860"/>
              <a:ext cx="20755" cy="82808"/>
            </a:xfrm>
            <a:custGeom>
              <a:avLst/>
              <a:gdLst>
                <a:gd name="connsiteX0" fmla="*/ 794 w 20755"/>
                <a:gd name="connsiteY0" fmla="*/ 82298 h 82808"/>
                <a:gd name="connsiteX1" fmla="*/ 794 w 20755"/>
                <a:gd name="connsiteY1" fmla="*/ -510 h 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82808">
                  <a:moveTo>
                    <a:pt x="794" y="82298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B8CA9D88-39B2-826A-37A4-70E2EC49EC23}"/>
                </a:ext>
              </a:extLst>
            </p:cNvPr>
            <p:cNvSpPr/>
            <p:nvPr/>
          </p:nvSpPr>
          <p:spPr>
            <a:xfrm>
              <a:off x="4186859" y="870779"/>
              <a:ext cx="20755" cy="92081"/>
            </a:xfrm>
            <a:custGeom>
              <a:avLst/>
              <a:gdLst>
                <a:gd name="connsiteX0" fmla="*/ 794 w 20755"/>
                <a:gd name="connsiteY0" fmla="*/ 91571 h 92081"/>
                <a:gd name="connsiteX1" fmla="*/ 794 w 20755"/>
                <a:gd name="connsiteY1" fmla="*/ -510 h 9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92081">
                  <a:moveTo>
                    <a:pt x="794" y="91571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53ED644D-AF18-93FA-6B8B-6D739F258069}"/>
                </a:ext>
              </a:extLst>
            </p:cNvPr>
            <p:cNvSpPr/>
            <p:nvPr/>
          </p:nvSpPr>
          <p:spPr>
            <a:xfrm>
              <a:off x="4756395" y="686454"/>
              <a:ext cx="20755" cy="184325"/>
            </a:xfrm>
            <a:custGeom>
              <a:avLst/>
              <a:gdLst>
                <a:gd name="connsiteX0" fmla="*/ 794 w 20755"/>
                <a:gd name="connsiteY0" fmla="*/ 183816 h 184325"/>
                <a:gd name="connsiteX1" fmla="*/ 794 w 20755"/>
                <a:gd name="connsiteY1" fmla="*/ -510 h 18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55" h="184325">
                  <a:moveTo>
                    <a:pt x="794" y="183816"/>
                  </a:moveTo>
                  <a:lnTo>
                    <a:pt x="794" y="-510"/>
                  </a:lnTo>
                </a:path>
              </a:pathLst>
            </a:custGeom>
            <a:ln w="10996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4086DEC8-84D0-5432-A7D4-E8081FFB7CD8}"/>
                </a:ext>
              </a:extLst>
            </p:cNvPr>
            <p:cNvSpPr/>
            <p:nvPr/>
          </p:nvSpPr>
          <p:spPr>
            <a:xfrm>
              <a:off x="9105538" y="682775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EF3A208C-4722-5376-80FE-F0D50743F6CD}"/>
                </a:ext>
              </a:extLst>
            </p:cNvPr>
            <p:cNvSpPr/>
            <p:nvPr/>
          </p:nvSpPr>
          <p:spPr>
            <a:xfrm>
              <a:off x="9105538" y="677862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EA56637-7A15-CCEE-4E35-83218ED4C4A9}"/>
                </a:ext>
              </a:extLst>
            </p:cNvPr>
            <p:cNvSpPr/>
            <p:nvPr/>
          </p:nvSpPr>
          <p:spPr>
            <a:xfrm>
              <a:off x="9105538" y="672949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0C96255-11C9-32DF-C26A-469EEA98AAD8}"/>
                </a:ext>
              </a:extLst>
            </p:cNvPr>
            <p:cNvSpPr/>
            <p:nvPr/>
          </p:nvSpPr>
          <p:spPr>
            <a:xfrm>
              <a:off x="9105538" y="668036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6A36775-A128-7683-BC7B-D4A7FCE90BB9}"/>
                </a:ext>
              </a:extLst>
            </p:cNvPr>
            <p:cNvSpPr/>
            <p:nvPr/>
          </p:nvSpPr>
          <p:spPr>
            <a:xfrm>
              <a:off x="9105538" y="663122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EC7C5926-FB5B-2F1F-6F84-D784EF68343C}"/>
                </a:ext>
              </a:extLst>
            </p:cNvPr>
            <p:cNvSpPr/>
            <p:nvPr/>
          </p:nvSpPr>
          <p:spPr>
            <a:xfrm>
              <a:off x="9105538" y="658209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C21EC5CD-A769-94CB-29AD-452B21C54BAB}"/>
                </a:ext>
              </a:extLst>
            </p:cNvPr>
            <p:cNvSpPr/>
            <p:nvPr/>
          </p:nvSpPr>
          <p:spPr>
            <a:xfrm>
              <a:off x="9105538" y="653296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90C89487-1BB7-FDBF-4973-E3B5EFDF90A4}"/>
                </a:ext>
              </a:extLst>
            </p:cNvPr>
            <p:cNvSpPr/>
            <p:nvPr/>
          </p:nvSpPr>
          <p:spPr>
            <a:xfrm>
              <a:off x="9105538" y="648383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E3CBEEC2-54DF-5F17-9F9B-5BEF0D2FA206}"/>
                </a:ext>
              </a:extLst>
            </p:cNvPr>
            <p:cNvSpPr/>
            <p:nvPr/>
          </p:nvSpPr>
          <p:spPr>
            <a:xfrm>
              <a:off x="9105538" y="643470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C367D0CD-6991-5261-67F8-4EE3E090E192}"/>
                </a:ext>
              </a:extLst>
            </p:cNvPr>
            <p:cNvSpPr/>
            <p:nvPr/>
          </p:nvSpPr>
          <p:spPr>
            <a:xfrm>
              <a:off x="9105538" y="638557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188F8A44-D5D8-B86C-1B39-FBBDD150D17E}"/>
                </a:ext>
              </a:extLst>
            </p:cNvPr>
            <p:cNvSpPr/>
            <p:nvPr/>
          </p:nvSpPr>
          <p:spPr>
            <a:xfrm>
              <a:off x="9105538" y="633643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3F289EC5-F79D-48D1-4053-B9138BDB8538}"/>
                </a:ext>
              </a:extLst>
            </p:cNvPr>
            <p:cNvSpPr/>
            <p:nvPr/>
          </p:nvSpPr>
          <p:spPr>
            <a:xfrm>
              <a:off x="9105538" y="628730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5C616B82-4F46-4653-074A-EF55277F5375}"/>
                </a:ext>
              </a:extLst>
            </p:cNvPr>
            <p:cNvSpPr/>
            <p:nvPr/>
          </p:nvSpPr>
          <p:spPr>
            <a:xfrm>
              <a:off x="9105538" y="623817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114D98A5-D3A7-8BB0-8672-A7214A448574}"/>
                </a:ext>
              </a:extLst>
            </p:cNvPr>
            <p:cNvSpPr/>
            <p:nvPr/>
          </p:nvSpPr>
          <p:spPr>
            <a:xfrm>
              <a:off x="9105538" y="618904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1FA8A62B-8D7D-E681-2FDB-A94F6C1D013E}"/>
                </a:ext>
              </a:extLst>
            </p:cNvPr>
            <p:cNvSpPr/>
            <p:nvPr/>
          </p:nvSpPr>
          <p:spPr>
            <a:xfrm>
              <a:off x="9105538" y="613991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F52144D9-3CC0-6192-751F-D8734B44AEAD}"/>
                </a:ext>
              </a:extLst>
            </p:cNvPr>
            <p:cNvSpPr/>
            <p:nvPr/>
          </p:nvSpPr>
          <p:spPr>
            <a:xfrm>
              <a:off x="9105538" y="609078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9C8052C2-4ADA-3D20-FF37-48A90FDB21F7}"/>
                </a:ext>
              </a:extLst>
            </p:cNvPr>
            <p:cNvSpPr/>
            <p:nvPr/>
          </p:nvSpPr>
          <p:spPr>
            <a:xfrm>
              <a:off x="9105538" y="604164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13B33A95-3E2A-3C76-297C-5F7A6131A698}"/>
                </a:ext>
              </a:extLst>
            </p:cNvPr>
            <p:cNvSpPr/>
            <p:nvPr/>
          </p:nvSpPr>
          <p:spPr>
            <a:xfrm>
              <a:off x="9105538" y="599251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DF7069FA-BAF1-749B-6226-AE2E6D7122F5}"/>
                </a:ext>
              </a:extLst>
            </p:cNvPr>
            <p:cNvSpPr/>
            <p:nvPr/>
          </p:nvSpPr>
          <p:spPr>
            <a:xfrm>
              <a:off x="9105538" y="594338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A7C7ABC6-696A-3F03-A2FD-2605146CEFFD}"/>
                </a:ext>
              </a:extLst>
            </p:cNvPr>
            <p:cNvSpPr/>
            <p:nvPr/>
          </p:nvSpPr>
          <p:spPr>
            <a:xfrm>
              <a:off x="9105538" y="589425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FBF31D7D-1326-36B7-6641-9ADE07FB65A7}"/>
                </a:ext>
              </a:extLst>
            </p:cNvPr>
            <p:cNvSpPr/>
            <p:nvPr/>
          </p:nvSpPr>
          <p:spPr>
            <a:xfrm>
              <a:off x="9105538" y="584512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7926864C-E3E0-910A-FEDC-4114FD9EF70D}"/>
                </a:ext>
              </a:extLst>
            </p:cNvPr>
            <p:cNvSpPr/>
            <p:nvPr/>
          </p:nvSpPr>
          <p:spPr>
            <a:xfrm>
              <a:off x="9105538" y="579598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79B68AD3-B9C6-44A9-D4AD-6C68E254119F}"/>
                </a:ext>
              </a:extLst>
            </p:cNvPr>
            <p:cNvSpPr/>
            <p:nvPr/>
          </p:nvSpPr>
          <p:spPr>
            <a:xfrm>
              <a:off x="9105538" y="574685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26B0C94E-25E0-27EB-9916-298324FCEA87}"/>
                </a:ext>
              </a:extLst>
            </p:cNvPr>
            <p:cNvSpPr/>
            <p:nvPr/>
          </p:nvSpPr>
          <p:spPr>
            <a:xfrm>
              <a:off x="9105538" y="569772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D902D981-0083-2E65-F48B-4114BB8BD197}"/>
                </a:ext>
              </a:extLst>
            </p:cNvPr>
            <p:cNvSpPr/>
            <p:nvPr/>
          </p:nvSpPr>
          <p:spPr>
            <a:xfrm>
              <a:off x="9105538" y="564859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C5F73BA3-F496-2A02-1FBB-45229198AB5E}"/>
                </a:ext>
              </a:extLst>
            </p:cNvPr>
            <p:cNvSpPr/>
            <p:nvPr/>
          </p:nvSpPr>
          <p:spPr>
            <a:xfrm>
              <a:off x="9105538" y="559946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B4FEB402-028B-FE05-DCEE-C762A7AF858D}"/>
                </a:ext>
              </a:extLst>
            </p:cNvPr>
            <p:cNvSpPr/>
            <p:nvPr/>
          </p:nvSpPr>
          <p:spPr>
            <a:xfrm>
              <a:off x="9105538" y="555033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1AEC85-ED27-6B51-2443-70A92F9638C9}"/>
                </a:ext>
              </a:extLst>
            </p:cNvPr>
            <p:cNvSpPr/>
            <p:nvPr/>
          </p:nvSpPr>
          <p:spPr>
            <a:xfrm>
              <a:off x="9105538" y="550119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CB274346-1A38-8C63-B7D6-B49F44E0B7A5}"/>
                </a:ext>
              </a:extLst>
            </p:cNvPr>
            <p:cNvSpPr/>
            <p:nvPr/>
          </p:nvSpPr>
          <p:spPr>
            <a:xfrm>
              <a:off x="9105538" y="545206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57E7B193-687C-FC61-9335-41272121D1A2}"/>
                </a:ext>
              </a:extLst>
            </p:cNvPr>
            <p:cNvSpPr/>
            <p:nvPr/>
          </p:nvSpPr>
          <p:spPr>
            <a:xfrm>
              <a:off x="9105538" y="540293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6EE9F6B2-4A39-22B0-0B64-102416C0A304}"/>
                </a:ext>
              </a:extLst>
            </p:cNvPr>
            <p:cNvSpPr/>
            <p:nvPr/>
          </p:nvSpPr>
          <p:spPr>
            <a:xfrm>
              <a:off x="9105538" y="535380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7B37873D-15D9-9354-78FB-F129375B6D83}"/>
                </a:ext>
              </a:extLst>
            </p:cNvPr>
            <p:cNvSpPr/>
            <p:nvPr/>
          </p:nvSpPr>
          <p:spPr>
            <a:xfrm>
              <a:off x="9105538" y="530467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32F90A25-175F-8847-4553-3FF69A1FE317}"/>
                </a:ext>
              </a:extLst>
            </p:cNvPr>
            <p:cNvSpPr/>
            <p:nvPr/>
          </p:nvSpPr>
          <p:spPr>
            <a:xfrm>
              <a:off x="9105538" y="525554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2FA20BAE-DDF3-B995-A2C3-9033607A9993}"/>
                </a:ext>
              </a:extLst>
            </p:cNvPr>
            <p:cNvSpPr/>
            <p:nvPr/>
          </p:nvSpPr>
          <p:spPr>
            <a:xfrm>
              <a:off x="9105538" y="520640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1758769F-3F50-3DE2-D6FF-46038B8A3122}"/>
                </a:ext>
              </a:extLst>
            </p:cNvPr>
            <p:cNvSpPr/>
            <p:nvPr/>
          </p:nvSpPr>
          <p:spPr>
            <a:xfrm>
              <a:off x="9105538" y="515727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30E8CA9-DD1F-A6BB-8B1B-F50C5E520732}"/>
                </a:ext>
              </a:extLst>
            </p:cNvPr>
            <p:cNvSpPr/>
            <p:nvPr/>
          </p:nvSpPr>
          <p:spPr>
            <a:xfrm>
              <a:off x="9105538" y="510814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76393A6E-737B-CE11-860C-1226B6758A4E}"/>
                </a:ext>
              </a:extLst>
            </p:cNvPr>
            <p:cNvSpPr/>
            <p:nvPr/>
          </p:nvSpPr>
          <p:spPr>
            <a:xfrm>
              <a:off x="9105538" y="505901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04125F1-ED37-64A4-B8F6-520F31628600}"/>
                </a:ext>
              </a:extLst>
            </p:cNvPr>
            <p:cNvSpPr/>
            <p:nvPr/>
          </p:nvSpPr>
          <p:spPr>
            <a:xfrm>
              <a:off x="9105538" y="500988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63246FBB-703B-41FF-16D9-49991DDD8173}"/>
                </a:ext>
              </a:extLst>
            </p:cNvPr>
            <p:cNvSpPr/>
            <p:nvPr/>
          </p:nvSpPr>
          <p:spPr>
            <a:xfrm>
              <a:off x="9105538" y="496075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45C04B25-DDAD-35FF-D2C5-7236D2FF45DD}"/>
                </a:ext>
              </a:extLst>
            </p:cNvPr>
            <p:cNvSpPr/>
            <p:nvPr/>
          </p:nvSpPr>
          <p:spPr>
            <a:xfrm>
              <a:off x="9105538" y="491161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D88D41A-7611-6F92-C091-E5A31BBC37B4}"/>
                </a:ext>
              </a:extLst>
            </p:cNvPr>
            <p:cNvSpPr/>
            <p:nvPr/>
          </p:nvSpPr>
          <p:spPr>
            <a:xfrm>
              <a:off x="9105538" y="486248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5531B97F-8C28-C936-779E-E248BCE5F65D}"/>
                </a:ext>
              </a:extLst>
            </p:cNvPr>
            <p:cNvSpPr/>
            <p:nvPr/>
          </p:nvSpPr>
          <p:spPr>
            <a:xfrm>
              <a:off x="9105538" y="481335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CC810B5A-DDFE-76FC-5E43-CC6C138CD0C4}"/>
                </a:ext>
              </a:extLst>
            </p:cNvPr>
            <p:cNvSpPr/>
            <p:nvPr/>
          </p:nvSpPr>
          <p:spPr>
            <a:xfrm>
              <a:off x="9105538" y="476422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F57E181F-5BB1-F1B5-246D-47D8E77C3301}"/>
                </a:ext>
              </a:extLst>
            </p:cNvPr>
            <p:cNvSpPr/>
            <p:nvPr/>
          </p:nvSpPr>
          <p:spPr>
            <a:xfrm>
              <a:off x="9105538" y="471509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8FB02E2E-74BE-F568-B609-9E2CEDC4438C}"/>
                </a:ext>
              </a:extLst>
            </p:cNvPr>
            <p:cNvSpPr/>
            <p:nvPr/>
          </p:nvSpPr>
          <p:spPr>
            <a:xfrm>
              <a:off x="9105538" y="466596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3871DD5-91B7-B106-CA4E-E2F2A841CE24}"/>
                </a:ext>
              </a:extLst>
            </p:cNvPr>
            <p:cNvSpPr/>
            <p:nvPr/>
          </p:nvSpPr>
          <p:spPr>
            <a:xfrm>
              <a:off x="9105538" y="461682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3BFCC75A-227B-184A-4E85-BF4AABF4033C}"/>
                </a:ext>
              </a:extLst>
            </p:cNvPr>
            <p:cNvSpPr/>
            <p:nvPr/>
          </p:nvSpPr>
          <p:spPr>
            <a:xfrm>
              <a:off x="9105538" y="456769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78700464-07CC-C1DE-82B9-6D99B7EB1716}"/>
                </a:ext>
              </a:extLst>
            </p:cNvPr>
            <p:cNvSpPr/>
            <p:nvPr/>
          </p:nvSpPr>
          <p:spPr>
            <a:xfrm>
              <a:off x="9105538" y="451856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D7CA40CF-AD1D-4EA7-5707-BC2F905478BF}"/>
                </a:ext>
              </a:extLst>
            </p:cNvPr>
            <p:cNvSpPr/>
            <p:nvPr/>
          </p:nvSpPr>
          <p:spPr>
            <a:xfrm>
              <a:off x="9105538" y="446943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3EDFD264-64ED-E056-A1DE-CA9684B4061C}"/>
                </a:ext>
              </a:extLst>
            </p:cNvPr>
            <p:cNvSpPr/>
            <p:nvPr/>
          </p:nvSpPr>
          <p:spPr>
            <a:xfrm>
              <a:off x="9105538" y="442030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0581023C-673E-37F5-E686-2E7FFA5C94BA}"/>
                </a:ext>
              </a:extLst>
            </p:cNvPr>
            <p:cNvSpPr/>
            <p:nvPr/>
          </p:nvSpPr>
          <p:spPr>
            <a:xfrm>
              <a:off x="9105538" y="437117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ECE5938F-FD4A-1D35-64BB-644B785020B4}"/>
                </a:ext>
              </a:extLst>
            </p:cNvPr>
            <p:cNvSpPr/>
            <p:nvPr/>
          </p:nvSpPr>
          <p:spPr>
            <a:xfrm>
              <a:off x="9105538" y="432203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0B9A811C-7E98-3904-E427-BC7D67931646}"/>
                </a:ext>
              </a:extLst>
            </p:cNvPr>
            <p:cNvSpPr/>
            <p:nvPr/>
          </p:nvSpPr>
          <p:spPr>
            <a:xfrm>
              <a:off x="9105538" y="427290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B41212CF-65CD-AF8B-5C3A-92BCED878D66}"/>
                </a:ext>
              </a:extLst>
            </p:cNvPr>
            <p:cNvSpPr/>
            <p:nvPr/>
          </p:nvSpPr>
          <p:spPr>
            <a:xfrm>
              <a:off x="9105538" y="422377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A2E7823D-F548-3837-FC77-EE98F235CE58}"/>
                </a:ext>
              </a:extLst>
            </p:cNvPr>
            <p:cNvSpPr/>
            <p:nvPr/>
          </p:nvSpPr>
          <p:spPr>
            <a:xfrm>
              <a:off x="9105538" y="417464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F2E7359C-8167-B9C8-E663-AD6AD8DDCFC0}"/>
                </a:ext>
              </a:extLst>
            </p:cNvPr>
            <p:cNvSpPr/>
            <p:nvPr/>
          </p:nvSpPr>
          <p:spPr>
            <a:xfrm>
              <a:off x="9105538" y="412567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566B367E-D11E-A9FB-98DB-E6A425E52BD4}"/>
                </a:ext>
              </a:extLst>
            </p:cNvPr>
            <p:cNvSpPr/>
            <p:nvPr/>
          </p:nvSpPr>
          <p:spPr>
            <a:xfrm>
              <a:off x="9105538" y="407654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14CE5BD3-5EC1-7ECD-B9A7-3A93E7B5A7F1}"/>
                </a:ext>
              </a:extLst>
            </p:cNvPr>
            <p:cNvSpPr/>
            <p:nvPr/>
          </p:nvSpPr>
          <p:spPr>
            <a:xfrm>
              <a:off x="9105538" y="402741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D7E3B74F-F72E-37A9-FFFE-05F3E99B88E9}"/>
                </a:ext>
              </a:extLst>
            </p:cNvPr>
            <p:cNvSpPr/>
            <p:nvPr/>
          </p:nvSpPr>
          <p:spPr>
            <a:xfrm>
              <a:off x="9105538" y="397827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97C4612-60D0-222F-DE3F-5BE88D96AA69}"/>
                </a:ext>
              </a:extLst>
            </p:cNvPr>
            <p:cNvSpPr/>
            <p:nvPr/>
          </p:nvSpPr>
          <p:spPr>
            <a:xfrm>
              <a:off x="9105538" y="392914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18366D2B-7A14-49B2-637B-8DEBF11F7C72}"/>
                </a:ext>
              </a:extLst>
            </p:cNvPr>
            <p:cNvSpPr/>
            <p:nvPr/>
          </p:nvSpPr>
          <p:spPr>
            <a:xfrm>
              <a:off x="9105538" y="388001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56A9FCA8-99C5-C60F-9AFD-8F893D0045CD}"/>
                </a:ext>
              </a:extLst>
            </p:cNvPr>
            <p:cNvSpPr/>
            <p:nvPr/>
          </p:nvSpPr>
          <p:spPr>
            <a:xfrm>
              <a:off x="9105538" y="383088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A32EF5D2-1762-7522-EAB6-6E4356483F53}"/>
                </a:ext>
              </a:extLst>
            </p:cNvPr>
            <p:cNvSpPr/>
            <p:nvPr/>
          </p:nvSpPr>
          <p:spPr>
            <a:xfrm>
              <a:off x="9105538" y="378175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BFF4EE5-8DCB-D0C1-3DCF-A2B33F928B66}"/>
                </a:ext>
              </a:extLst>
            </p:cNvPr>
            <p:cNvSpPr/>
            <p:nvPr/>
          </p:nvSpPr>
          <p:spPr>
            <a:xfrm>
              <a:off x="9105538" y="373262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62E5C73D-061A-0E91-617A-D69759E8313D}"/>
                </a:ext>
              </a:extLst>
            </p:cNvPr>
            <p:cNvSpPr/>
            <p:nvPr/>
          </p:nvSpPr>
          <p:spPr>
            <a:xfrm>
              <a:off x="9105538" y="368348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B3155A85-CCEE-96B0-58D8-3B50A730B19A}"/>
                </a:ext>
              </a:extLst>
            </p:cNvPr>
            <p:cNvSpPr/>
            <p:nvPr/>
          </p:nvSpPr>
          <p:spPr>
            <a:xfrm>
              <a:off x="9105538" y="363435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10B64156-B6B2-ADC4-970F-D9CD1CCF4F51}"/>
                </a:ext>
              </a:extLst>
            </p:cNvPr>
            <p:cNvSpPr/>
            <p:nvPr/>
          </p:nvSpPr>
          <p:spPr>
            <a:xfrm>
              <a:off x="9105538" y="358522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FF7C15BD-7FF2-C9C8-9C64-50AF4045D023}"/>
                </a:ext>
              </a:extLst>
            </p:cNvPr>
            <p:cNvSpPr/>
            <p:nvPr/>
          </p:nvSpPr>
          <p:spPr>
            <a:xfrm>
              <a:off x="9105538" y="353609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5F5D8D05-91BC-D6FA-676B-2D037F16908D}"/>
                </a:ext>
              </a:extLst>
            </p:cNvPr>
            <p:cNvSpPr/>
            <p:nvPr/>
          </p:nvSpPr>
          <p:spPr>
            <a:xfrm>
              <a:off x="9105538" y="348696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1940DE1D-B93D-184D-208D-A08B40E1406E}"/>
                </a:ext>
              </a:extLst>
            </p:cNvPr>
            <p:cNvSpPr/>
            <p:nvPr/>
          </p:nvSpPr>
          <p:spPr>
            <a:xfrm>
              <a:off x="9105538" y="343783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233AF74D-4F11-3BED-9554-718E85D7796B}"/>
                </a:ext>
              </a:extLst>
            </p:cNvPr>
            <p:cNvSpPr/>
            <p:nvPr/>
          </p:nvSpPr>
          <p:spPr>
            <a:xfrm>
              <a:off x="9105538" y="338869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2284C5DA-52AB-F5E7-B7D3-4DDB31F9660F}"/>
                </a:ext>
              </a:extLst>
            </p:cNvPr>
            <p:cNvSpPr/>
            <p:nvPr/>
          </p:nvSpPr>
          <p:spPr>
            <a:xfrm>
              <a:off x="9105538" y="333956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C15D156D-2CA2-BA39-322D-F0C21D404760}"/>
                </a:ext>
              </a:extLst>
            </p:cNvPr>
            <p:cNvSpPr/>
            <p:nvPr/>
          </p:nvSpPr>
          <p:spPr>
            <a:xfrm>
              <a:off x="9105538" y="329043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BB48BBA0-98ED-68AA-8014-92C59AEFE455}"/>
                </a:ext>
              </a:extLst>
            </p:cNvPr>
            <p:cNvSpPr/>
            <p:nvPr/>
          </p:nvSpPr>
          <p:spPr>
            <a:xfrm>
              <a:off x="9105538" y="324130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11F84AC-9984-DC4D-9AA7-3A62621F5A9E}"/>
                </a:ext>
              </a:extLst>
            </p:cNvPr>
            <p:cNvSpPr/>
            <p:nvPr/>
          </p:nvSpPr>
          <p:spPr>
            <a:xfrm>
              <a:off x="9105538" y="319217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C1BD0170-AB61-0C06-279A-61CF6A983250}"/>
                </a:ext>
              </a:extLst>
            </p:cNvPr>
            <p:cNvSpPr/>
            <p:nvPr/>
          </p:nvSpPr>
          <p:spPr>
            <a:xfrm>
              <a:off x="9105538" y="314303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82418C72-E5AF-272F-6E65-4C6608CE02D3}"/>
                </a:ext>
              </a:extLst>
            </p:cNvPr>
            <p:cNvSpPr/>
            <p:nvPr/>
          </p:nvSpPr>
          <p:spPr>
            <a:xfrm>
              <a:off x="9105538" y="309390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F2BF8BF8-1D35-EFC8-1AB5-E28BCF3906C9}"/>
                </a:ext>
              </a:extLst>
            </p:cNvPr>
            <p:cNvSpPr/>
            <p:nvPr/>
          </p:nvSpPr>
          <p:spPr>
            <a:xfrm>
              <a:off x="9105538" y="304477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EE646AD-A8B0-11D2-D50D-C108F5A5BFDC}"/>
                </a:ext>
              </a:extLst>
            </p:cNvPr>
            <p:cNvSpPr/>
            <p:nvPr/>
          </p:nvSpPr>
          <p:spPr>
            <a:xfrm>
              <a:off x="9105538" y="299564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2AD08AEC-E9E1-6C76-91A5-3B15036CC85C}"/>
                </a:ext>
              </a:extLst>
            </p:cNvPr>
            <p:cNvSpPr/>
            <p:nvPr/>
          </p:nvSpPr>
          <p:spPr>
            <a:xfrm>
              <a:off x="9105538" y="294651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1C53B929-FD69-B301-4F40-CC5CD6B8FEDA}"/>
                </a:ext>
              </a:extLst>
            </p:cNvPr>
            <p:cNvSpPr/>
            <p:nvPr/>
          </p:nvSpPr>
          <p:spPr>
            <a:xfrm>
              <a:off x="9105538" y="289738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11930866-9FB0-D037-9398-FE05ABFF4BC6}"/>
                </a:ext>
              </a:extLst>
            </p:cNvPr>
            <p:cNvSpPr/>
            <p:nvPr/>
          </p:nvSpPr>
          <p:spPr>
            <a:xfrm>
              <a:off x="9105538" y="284824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0433EE11-3E6B-5576-8970-B2A98D332C51}"/>
                </a:ext>
              </a:extLst>
            </p:cNvPr>
            <p:cNvSpPr/>
            <p:nvPr/>
          </p:nvSpPr>
          <p:spPr>
            <a:xfrm>
              <a:off x="9105538" y="279911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3FEADA7A-7BD1-7E41-EF03-2A1E83FF7E2B}"/>
                </a:ext>
              </a:extLst>
            </p:cNvPr>
            <p:cNvSpPr/>
            <p:nvPr/>
          </p:nvSpPr>
          <p:spPr>
            <a:xfrm>
              <a:off x="9105538" y="274998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70080DC3-4A82-FC6B-A765-042991CE3FDF}"/>
                </a:ext>
              </a:extLst>
            </p:cNvPr>
            <p:cNvSpPr/>
            <p:nvPr/>
          </p:nvSpPr>
          <p:spPr>
            <a:xfrm>
              <a:off x="9105538" y="270085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F9C605CA-7EF7-FC49-D1E4-899727DB39F4}"/>
                </a:ext>
              </a:extLst>
            </p:cNvPr>
            <p:cNvSpPr/>
            <p:nvPr/>
          </p:nvSpPr>
          <p:spPr>
            <a:xfrm>
              <a:off x="9105538" y="265172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81A291B8-8919-7B20-156F-A8D7E3B9468F}"/>
                </a:ext>
              </a:extLst>
            </p:cNvPr>
            <p:cNvSpPr/>
            <p:nvPr/>
          </p:nvSpPr>
          <p:spPr>
            <a:xfrm>
              <a:off x="9105538" y="260259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3D5ED812-0A75-75F3-B080-7684A122A304}"/>
                </a:ext>
              </a:extLst>
            </p:cNvPr>
            <p:cNvSpPr/>
            <p:nvPr/>
          </p:nvSpPr>
          <p:spPr>
            <a:xfrm>
              <a:off x="9105538" y="255345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A1E01CE2-9FFC-1792-F921-C907497632BB}"/>
                </a:ext>
              </a:extLst>
            </p:cNvPr>
            <p:cNvSpPr/>
            <p:nvPr/>
          </p:nvSpPr>
          <p:spPr>
            <a:xfrm>
              <a:off x="9105538" y="250432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B1C1485-EE58-D3B8-1C44-3F2193D64B83}"/>
                </a:ext>
              </a:extLst>
            </p:cNvPr>
            <p:cNvSpPr/>
            <p:nvPr/>
          </p:nvSpPr>
          <p:spPr>
            <a:xfrm>
              <a:off x="9105538" y="245519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1E8E397A-AC87-866A-7C97-E5F2ED903A6B}"/>
                </a:ext>
              </a:extLst>
            </p:cNvPr>
            <p:cNvSpPr/>
            <p:nvPr/>
          </p:nvSpPr>
          <p:spPr>
            <a:xfrm>
              <a:off x="9105538" y="240606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621A39B7-1234-9710-F8AF-EA4A6C142F74}"/>
                </a:ext>
              </a:extLst>
            </p:cNvPr>
            <p:cNvSpPr/>
            <p:nvPr/>
          </p:nvSpPr>
          <p:spPr>
            <a:xfrm>
              <a:off x="9105538" y="235693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2FAB0173-92A4-A537-0C26-18BEA19BAAE8}"/>
                </a:ext>
              </a:extLst>
            </p:cNvPr>
            <p:cNvSpPr/>
            <p:nvPr/>
          </p:nvSpPr>
          <p:spPr>
            <a:xfrm>
              <a:off x="9105538" y="230780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D7EA4DA2-F829-89EB-4C51-CC66CC36BBBA}"/>
                </a:ext>
              </a:extLst>
            </p:cNvPr>
            <p:cNvSpPr/>
            <p:nvPr/>
          </p:nvSpPr>
          <p:spPr>
            <a:xfrm>
              <a:off x="9105538" y="225866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5D691A2C-DB73-D301-04A0-80C9AE261E84}"/>
                </a:ext>
              </a:extLst>
            </p:cNvPr>
            <p:cNvSpPr/>
            <p:nvPr/>
          </p:nvSpPr>
          <p:spPr>
            <a:xfrm>
              <a:off x="9105538" y="220953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3CE151DB-75BC-4CC4-2A12-E1A1CF5F261E}"/>
                </a:ext>
              </a:extLst>
            </p:cNvPr>
            <p:cNvSpPr/>
            <p:nvPr/>
          </p:nvSpPr>
          <p:spPr>
            <a:xfrm>
              <a:off x="9105538" y="216040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1E21264B-B38F-E629-DE95-7F8CDFFF7BE2}"/>
                </a:ext>
              </a:extLst>
            </p:cNvPr>
            <p:cNvSpPr/>
            <p:nvPr/>
          </p:nvSpPr>
          <p:spPr>
            <a:xfrm>
              <a:off x="9105538" y="211127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B1BFF2E-6F3C-BF32-6597-2890C7E59F42}"/>
                </a:ext>
              </a:extLst>
            </p:cNvPr>
            <p:cNvSpPr/>
            <p:nvPr/>
          </p:nvSpPr>
          <p:spPr>
            <a:xfrm>
              <a:off x="9105538" y="206214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DE48A62-C281-109A-0E76-931D0C21899E}"/>
                </a:ext>
              </a:extLst>
            </p:cNvPr>
            <p:cNvSpPr/>
            <p:nvPr/>
          </p:nvSpPr>
          <p:spPr>
            <a:xfrm>
              <a:off x="9105538" y="201301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E338E87F-5044-91E3-B3D4-7BF303DC9F4E}"/>
                </a:ext>
              </a:extLst>
            </p:cNvPr>
            <p:cNvSpPr/>
            <p:nvPr/>
          </p:nvSpPr>
          <p:spPr>
            <a:xfrm>
              <a:off x="9105538" y="196387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E8E0D37E-922F-51FE-998E-B79DB18CA934}"/>
                </a:ext>
              </a:extLst>
            </p:cNvPr>
            <p:cNvSpPr/>
            <p:nvPr/>
          </p:nvSpPr>
          <p:spPr>
            <a:xfrm>
              <a:off x="9105538" y="191474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FF34391-BD68-23DB-D1BA-7D55BF32AA64}"/>
                </a:ext>
              </a:extLst>
            </p:cNvPr>
            <p:cNvSpPr/>
            <p:nvPr/>
          </p:nvSpPr>
          <p:spPr>
            <a:xfrm>
              <a:off x="9105538" y="186561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CBD25A7-BDAA-2709-6BF0-BEDF89A44EB6}"/>
                </a:ext>
              </a:extLst>
            </p:cNvPr>
            <p:cNvSpPr/>
            <p:nvPr/>
          </p:nvSpPr>
          <p:spPr>
            <a:xfrm>
              <a:off x="9105538" y="181648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339DE82B-8072-FB16-3DE7-E8D0B7397522}"/>
                </a:ext>
              </a:extLst>
            </p:cNvPr>
            <p:cNvSpPr/>
            <p:nvPr/>
          </p:nvSpPr>
          <p:spPr>
            <a:xfrm>
              <a:off x="9105538" y="176735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87170C46-A786-564A-35F5-AF546ECE40E2}"/>
                </a:ext>
              </a:extLst>
            </p:cNvPr>
            <p:cNvSpPr/>
            <p:nvPr/>
          </p:nvSpPr>
          <p:spPr>
            <a:xfrm>
              <a:off x="9105538" y="171822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1D4438BF-7040-AC80-7C96-0CC5BDB9CBFA}"/>
                </a:ext>
              </a:extLst>
            </p:cNvPr>
            <p:cNvSpPr/>
            <p:nvPr/>
          </p:nvSpPr>
          <p:spPr>
            <a:xfrm>
              <a:off x="9105538" y="166908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928848B8-B2C3-02FD-5FE2-EABE0C1F403C}"/>
                </a:ext>
              </a:extLst>
            </p:cNvPr>
            <p:cNvSpPr/>
            <p:nvPr/>
          </p:nvSpPr>
          <p:spPr>
            <a:xfrm>
              <a:off x="9105538" y="161995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45565253-037B-67CB-FC3D-6FBE1ECD5BF8}"/>
                </a:ext>
              </a:extLst>
            </p:cNvPr>
            <p:cNvSpPr/>
            <p:nvPr/>
          </p:nvSpPr>
          <p:spPr>
            <a:xfrm>
              <a:off x="9105538" y="157082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A606351E-BC2C-F8A1-E968-C6FB169016D5}"/>
                </a:ext>
              </a:extLst>
            </p:cNvPr>
            <p:cNvSpPr/>
            <p:nvPr/>
          </p:nvSpPr>
          <p:spPr>
            <a:xfrm>
              <a:off x="9105538" y="152169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1677FD20-AFD3-B7C3-8E22-D202002A2DFD}"/>
                </a:ext>
              </a:extLst>
            </p:cNvPr>
            <p:cNvSpPr/>
            <p:nvPr/>
          </p:nvSpPr>
          <p:spPr>
            <a:xfrm>
              <a:off x="9105538" y="147256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21C35BE3-99A5-866D-C298-1C124A5E327F}"/>
                </a:ext>
              </a:extLst>
            </p:cNvPr>
            <p:cNvSpPr/>
            <p:nvPr/>
          </p:nvSpPr>
          <p:spPr>
            <a:xfrm>
              <a:off x="9105538" y="142342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85EE99F1-1B03-1AFA-FAE5-65FF4D021267}"/>
                </a:ext>
              </a:extLst>
            </p:cNvPr>
            <p:cNvSpPr/>
            <p:nvPr/>
          </p:nvSpPr>
          <p:spPr>
            <a:xfrm>
              <a:off x="9105538" y="137429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2820D579-BA87-C42E-1B7F-9FE7BFAA4F71}"/>
                </a:ext>
              </a:extLst>
            </p:cNvPr>
            <p:cNvSpPr/>
            <p:nvPr/>
          </p:nvSpPr>
          <p:spPr>
            <a:xfrm>
              <a:off x="9105538" y="132516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99FD2544-1175-128E-2498-B870CDB14CF0}"/>
                </a:ext>
              </a:extLst>
            </p:cNvPr>
            <p:cNvSpPr/>
            <p:nvPr/>
          </p:nvSpPr>
          <p:spPr>
            <a:xfrm>
              <a:off x="9105538" y="127603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707BA04B-9438-8F92-B286-AEC7FB13DEAA}"/>
                </a:ext>
              </a:extLst>
            </p:cNvPr>
            <p:cNvSpPr/>
            <p:nvPr/>
          </p:nvSpPr>
          <p:spPr>
            <a:xfrm>
              <a:off x="9105538" y="122690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49713433-7585-DFB4-C673-AA4AF3BDD23C}"/>
                </a:ext>
              </a:extLst>
            </p:cNvPr>
            <p:cNvSpPr/>
            <p:nvPr/>
          </p:nvSpPr>
          <p:spPr>
            <a:xfrm>
              <a:off x="9105538" y="117777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958923ED-3A55-831D-2255-120FDD6DFACD}"/>
                </a:ext>
              </a:extLst>
            </p:cNvPr>
            <p:cNvSpPr/>
            <p:nvPr/>
          </p:nvSpPr>
          <p:spPr>
            <a:xfrm>
              <a:off x="9105538" y="112863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B8678E7B-F5A6-0780-569F-88D21F854294}"/>
                </a:ext>
              </a:extLst>
            </p:cNvPr>
            <p:cNvSpPr/>
            <p:nvPr/>
          </p:nvSpPr>
          <p:spPr>
            <a:xfrm>
              <a:off x="9105538" y="107950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C8EEB8B4-4D35-AA70-9418-857334C97C1A}"/>
                </a:ext>
              </a:extLst>
            </p:cNvPr>
            <p:cNvSpPr/>
            <p:nvPr/>
          </p:nvSpPr>
          <p:spPr>
            <a:xfrm>
              <a:off x="9105538" y="103037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A853E481-942D-1C23-865E-1A93E36F5FE5}"/>
                </a:ext>
              </a:extLst>
            </p:cNvPr>
            <p:cNvSpPr/>
            <p:nvPr/>
          </p:nvSpPr>
          <p:spPr>
            <a:xfrm>
              <a:off x="9105538" y="98124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34EB9163-A291-4C3A-1191-A175C406E315}"/>
                </a:ext>
              </a:extLst>
            </p:cNvPr>
            <p:cNvSpPr/>
            <p:nvPr/>
          </p:nvSpPr>
          <p:spPr>
            <a:xfrm>
              <a:off x="9105538" y="93211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811B0137-F353-FBDC-F6FD-DEA19F56E917}"/>
                </a:ext>
              </a:extLst>
            </p:cNvPr>
            <p:cNvSpPr/>
            <p:nvPr/>
          </p:nvSpPr>
          <p:spPr>
            <a:xfrm>
              <a:off x="9105538" y="88298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675A5281-2FEE-CCF2-5B82-4800F4279B74}"/>
                </a:ext>
              </a:extLst>
            </p:cNvPr>
            <p:cNvSpPr/>
            <p:nvPr/>
          </p:nvSpPr>
          <p:spPr>
            <a:xfrm>
              <a:off x="9105538" y="83384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564273D-B5A2-5E5E-DAAA-CE105A9B0A54}"/>
                </a:ext>
              </a:extLst>
            </p:cNvPr>
            <p:cNvSpPr/>
            <p:nvPr/>
          </p:nvSpPr>
          <p:spPr>
            <a:xfrm>
              <a:off x="9105538" y="78471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4488DD5F-AABE-632E-80D4-124CBC6B16CC}"/>
                </a:ext>
              </a:extLst>
            </p:cNvPr>
            <p:cNvSpPr/>
            <p:nvPr/>
          </p:nvSpPr>
          <p:spPr>
            <a:xfrm>
              <a:off x="9105538" y="73558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AA2AD4B1-B620-175B-0250-B5C413FCC356}"/>
                </a:ext>
              </a:extLst>
            </p:cNvPr>
            <p:cNvSpPr/>
            <p:nvPr/>
          </p:nvSpPr>
          <p:spPr>
            <a:xfrm>
              <a:off x="9105538" y="68645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9C8345D4-BDFC-4F86-8AD8-232D7F86404D}"/>
                </a:ext>
              </a:extLst>
            </p:cNvPr>
            <p:cNvSpPr/>
            <p:nvPr/>
          </p:nvSpPr>
          <p:spPr>
            <a:xfrm>
              <a:off x="9105538" y="63732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3864B221-6E4D-E8F5-7488-D6794C56BD1C}"/>
                </a:ext>
              </a:extLst>
            </p:cNvPr>
            <p:cNvSpPr/>
            <p:nvPr/>
          </p:nvSpPr>
          <p:spPr>
            <a:xfrm>
              <a:off x="9105538" y="58819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45D8122B-10AF-326E-4A5C-CDC4C0A8C7E7}"/>
                </a:ext>
              </a:extLst>
            </p:cNvPr>
            <p:cNvSpPr/>
            <p:nvPr/>
          </p:nvSpPr>
          <p:spPr>
            <a:xfrm>
              <a:off x="9105538" y="53905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4319B089-0B68-1D38-7966-A087FCCF6FDC}"/>
                </a:ext>
              </a:extLst>
            </p:cNvPr>
            <p:cNvSpPr/>
            <p:nvPr/>
          </p:nvSpPr>
          <p:spPr>
            <a:xfrm>
              <a:off x="9105538" y="48992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DB1676E0-6715-DE24-5AA2-833331C79073}"/>
                </a:ext>
              </a:extLst>
            </p:cNvPr>
            <p:cNvSpPr/>
            <p:nvPr/>
          </p:nvSpPr>
          <p:spPr>
            <a:xfrm>
              <a:off x="9259337" y="682775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6E5E315D-C88A-BDD9-D549-994D8043F371}"/>
                </a:ext>
              </a:extLst>
            </p:cNvPr>
            <p:cNvSpPr/>
            <p:nvPr/>
          </p:nvSpPr>
          <p:spPr>
            <a:xfrm>
              <a:off x="9259337" y="677862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0526DEA7-995D-51C0-CA2B-2624337620AF}"/>
                </a:ext>
              </a:extLst>
            </p:cNvPr>
            <p:cNvSpPr/>
            <p:nvPr/>
          </p:nvSpPr>
          <p:spPr>
            <a:xfrm>
              <a:off x="9259337" y="672949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BC79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D397FF20-F299-6A3E-2715-FCCFEF8B636C}"/>
                </a:ext>
              </a:extLst>
            </p:cNvPr>
            <p:cNvSpPr/>
            <p:nvPr/>
          </p:nvSpPr>
          <p:spPr>
            <a:xfrm>
              <a:off x="9259337" y="668036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CE1B95A0-168D-FE77-80AE-67792C113A50}"/>
                </a:ext>
              </a:extLst>
            </p:cNvPr>
            <p:cNvSpPr/>
            <p:nvPr/>
          </p:nvSpPr>
          <p:spPr>
            <a:xfrm>
              <a:off x="9259337" y="663122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95FA49B1-7B77-8FE9-3EFB-33B8EBCCE66F}"/>
                </a:ext>
              </a:extLst>
            </p:cNvPr>
            <p:cNvSpPr/>
            <p:nvPr/>
          </p:nvSpPr>
          <p:spPr>
            <a:xfrm>
              <a:off x="9259337" y="658209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DE6C2EC2-4D79-FCB9-2643-DB2B130A196A}"/>
                </a:ext>
              </a:extLst>
            </p:cNvPr>
            <p:cNvSpPr/>
            <p:nvPr/>
          </p:nvSpPr>
          <p:spPr>
            <a:xfrm>
              <a:off x="9259337" y="653296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84155240-BE10-0B81-E65F-669A58D8A1CF}"/>
                </a:ext>
              </a:extLst>
            </p:cNvPr>
            <p:cNvSpPr/>
            <p:nvPr/>
          </p:nvSpPr>
          <p:spPr>
            <a:xfrm>
              <a:off x="9259337" y="648383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3B5F70C5-2EF2-C34A-2040-3FC718B65E23}"/>
                </a:ext>
              </a:extLst>
            </p:cNvPr>
            <p:cNvSpPr/>
            <p:nvPr/>
          </p:nvSpPr>
          <p:spPr>
            <a:xfrm>
              <a:off x="9259337" y="643470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6651E928-0583-E3FC-5582-999036EF5029}"/>
                </a:ext>
              </a:extLst>
            </p:cNvPr>
            <p:cNvSpPr/>
            <p:nvPr/>
          </p:nvSpPr>
          <p:spPr>
            <a:xfrm>
              <a:off x="9259337" y="638557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577E42B4-03CE-280A-8284-2CDA96FE24F5}"/>
                </a:ext>
              </a:extLst>
            </p:cNvPr>
            <p:cNvSpPr/>
            <p:nvPr/>
          </p:nvSpPr>
          <p:spPr>
            <a:xfrm>
              <a:off x="9259337" y="633643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C04B9D67-46DF-95C4-B9EA-584B202AEE55}"/>
                </a:ext>
              </a:extLst>
            </p:cNvPr>
            <p:cNvSpPr/>
            <p:nvPr/>
          </p:nvSpPr>
          <p:spPr>
            <a:xfrm>
              <a:off x="9259337" y="628730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17344849-B013-1EEB-2942-F7800763A561}"/>
                </a:ext>
              </a:extLst>
            </p:cNvPr>
            <p:cNvSpPr/>
            <p:nvPr/>
          </p:nvSpPr>
          <p:spPr>
            <a:xfrm>
              <a:off x="9259337" y="623817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897DDF54-6EB9-2461-6219-93A6BE47E33C}"/>
                </a:ext>
              </a:extLst>
            </p:cNvPr>
            <p:cNvSpPr/>
            <p:nvPr/>
          </p:nvSpPr>
          <p:spPr>
            <a:xfrm>
              <a:off x="9259337" y="618904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D5E8AFE5-F56A-7C5E-88F3-AF1E6E4F776E}"/>
                </a:ext>
              </a:extLst>
            </p:cNvPr>
            <p:cNvSpPr/>
            <p:nvPr/>
          </p:nvSpPr>
          <p:spPr>
            <a:xfrm>
              <a:off x="9259337" y="613991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F50EAE40-40B0-060B-AFF0-A21A2C93B3E0}"/>
                </a:ext>
              </a:extLst>
            </p:cNvPr>
            <p:cNvSpPr/>
            <p:nvPr/>
          </p:nvSpPr>
          <p:spPr>
            <a:xfrm>
              <a:off x="9259337" y="609078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85826046-F6E0-EF53-8AB9-EA5BA33874EB}"/>
                </a:ext>
              </a:extLst>
            </p:cNvPr>
            <p:cNvSpPr/>
            <p:nvPr/>
          </p:nvSpPr>
          <p:spPr>
            <a:xfrm>
              <a:off x="9259337" y="604164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BC79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721A2325-FC48-610E-B65F-811604A4115A}"/>
                </a:ext>
              </a:extLst>
            </p:cNvPr>
            <p:cNvSpPr/>
            <p:nvPr/>
          </p:nvSpPr>
          <p:spPr>
            <a:xfrm>
              <a:off x="9259337" y="599251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732E795-75B3-C516-EE33-0849C082802F}"/>
                </a:ext>
              </a:extLst>
            </p:cNvPr>
            <p:cNvSpPr/>
            <p:nvPr/>
          </p:nvSpPr>
          <p:spPr>
            <a:xfrm>
              <a:off x="9259337" y="594338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050508D1-27C0-7D90-28F2-29D451DED20F}"/>
                </a:ext>
              </a:extLst>
            </p:cNvPr>
            <p:cNvSpPr/>
            <p:nvPr/>
          </p:nvSpPr>
          <p:spPr>
            <a:xfrm>
              <a:off x="9259337" y="589425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1E67241A-5378-0D29-C1FF-ABBE89D7BEE9}"/>
                </a:ext>
              </a:extLst>
            </p:cNvPr>
            <p:cNvSpPr/>
            <p:nvPr/>
          </p:nvSpPr>
          <p:spPr>
            <a:xfrm>
              <a:off x="9259337" y="584512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DE7A818B-37CD-D204-1BFC-6AD4311AE3E6}"/>
                </a:ext>
              </a:extLst>
            </p:cNvPr>
            <p:cNvSpPr/>
            <p:nvPr/>
          </p:nvSpPr>
          <p:spPr>
            <a:xfrm>
              <a:off x="9259337" y="579598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618596AC-1B93-40ED-31CA-4638232789CD}"/>
                </a:ext>
              </a:extLst>
            </p:cNvPr>
            <p:cNvSpPr/>
            <p:nvPr/>
          </p:nvSpPr>
          <p:spPr>
            <a:xfrm>
              <a:off x="9259337" y="574685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C8B5AA58-EF7F-F128-0705-9194A8E5EDCC}"/>
                </a:ext>
              </a:extLst>
            </p:cNvPr>
            <p:cNvSpPr/>
            <p:nvPr/>
          </p:nvSpPr>
          <p:spPr>
            <a:xfrm>
              <a:off x="9259337" y="569772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75933118-AA38-4720-A908-D184461BA51F}"/>
                </a:ext>
              </a:extLst>
            </p:cNvPr>
            <p:cNvSpPr/>
            <p:nvPr/>
          </p:nvSpPr>
          <p:spPr>
            <a:xfrm>
              <a:off x="9259337" y="564859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FD7A0C55-805E-E195-8366-CBB7040A262B}"/>
                </a:ext>
              </a:extLst>
            </p:cNvPr>
            <p:cNvSpPr/>
            <p:nvPr/>
          </p:nvSpPr>
          <p:spPr>
            <a:xfrm>
              <a:off x="9259337" y="559946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D39DBF3-86CA-9A58-E6D3-F615AA6672F2}"/>
                </a:ext>
              </a:extLst>
            </p:cNvPr>
            <p:cNvSpPr/>
            <p:nvPr/>
          </p:nvSpPr>
          <p:spPr>
            <a:xfrm>
              <a:off x="9259337" y="555033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60B86711-6A39-3065-840D-C2B256DB17C9}"/>
                </a:ext>
              </a:extLst>
            </p:cNvPr>
            <p:cNvSpPr/>
            <p:nvPr/>
          </p:nvSpPr>
          <p:spPr>
            <a:xfrm>
              <a:off x="9259337" y="550119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07E9B91C-EC31-7E2C-8B34-19755D5E4268}"/>
                </a:ext>
              </a:extLst>
            </p:cNvPr>
            <p:cNvSpPr/>
            <p:nvPr/>
          </p:nvSpPr>
          <p:spPr>
            <a:xfrm>
              <a:off x="9259337" y="545206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73AED527-DEA5-AB76-DAE7-B8B891257832}"/>
                </a:ext>
              </a:extLst>
            </p:cNvPr>
            <p:cNvSpPr/>
            <p:nvPr/>
          </p:nvSpPr>
          <p:spPr>
            <a:xfrm>
              <a:off x="9259337" y="540293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BC29813-6B7A-5793-8E38-D4F8DF2BB659}"/>
                </a:ext>
              </a:extLst>
            </p:cNvPr>
            <p:cNvSpPr/>
            <p:nvPr/>
          </p:nvSpPr>
          <p:spPr>
            <a:xfrm>
              <a:off x="9259337" y="535380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8AB5233B-763A-E545-2062-C70D612C8FAF}"/>
                </a:ext>
              </a:extLst>
            </p:cNvPr>
            <p:cNvSpPr/>
            <p:nvPr/>
          </p:nvSpPr>
          <p:spPr>
            <a:xfrm>
              <a:off x="9259337" y="530467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4A10D19C-740E-407A-3737-E3D3FC410645}"/>
                </a:ext>
              </a:extLst>
            </p:cNvPr>
            <p:cNvSpPr/>
            <p:nvPr/>
          </p:nvSpPr>
          <p:spPr>
            <a:xfrm>
              <a:off x="9259337" y="525554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47BBFAFB-758C-0E13-B443-7EED2CB6A782}"/>
                </a:ext>
              </a:extLst>
            </p:cNvPr>
            <p:cNvSpPr/>
            <p:nvPr/>
          </p:nvSpPr>
          <p:spPr>
            <a:xfrm>
              <a:off x="9259337" y="520640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FB106F83-5FD2-8B1C-6334-F91277235C74}"/>
                </a:ext>
              </a:extLst>
            </p:cNvPr>
            <p:cNvSpPr/>
            <p:nvPr/>
          </p:nvSpPr>
          <p:spPr>
            <a:xfrm>
              <a:off x="9259337" y="515727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131768BA-DBED-82A7-8C55-4DD8E73B4DBD}"/>
                </a:ext>
              </a:extLst>
            </p:cNvPr>
            <p:cNvSpPr/>
            <p:nvPr/>
          </p:nvSpPr>
          <p:spPr>
            <a:xfrm>
              <a:off x="9259337" y="510814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DAE8EC99-897C-C0F3-F05A-0F7FC50B9A9C}"/>
                </a:ext>
              </a:extLst>
            </p:cNvPr>
            <p:cNvSpPr/>
            <p:nvPr/>
          </p:nvSpPr>
          <p:spPr>
            <a:xfrm>
              <a:off x="9259337" y="505901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54CF27FB-CDF5-297A-A081-639EE92CD833}"/>
                </a:ext>
              </a:extLst>
            </p:cNvPr>
            <p:cNvSpPr/>
            <p:nvPr/>
          </p:nvSpPr>
          <p:spPr>
            <a:xfrm>
              <a:off x="9259337" y="500988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21389A9-6ABC-BC5A-59B9-B89A0245B5A2}"/>
                </a:ext>
              </a:extLst>
            </p:cNvPr>
            <p:cNvSpPr/>
            <p:nvPr/>
          </p:nvSpPr>
          <p:spPr>
            <a:xfrm>
              <a:off x="9259337" y="496075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EDD019FD-5612-A8F4-BD1D-0F6C242FE352}"/>
                </a:ext>
              </a:extLst>
            </p:cNvPr>
            <p:cNvSpPr/>
            <p:nvPr/>
          </p:nvSpPr>
          <p:spPr>
            <a:xfrm>
              <a:off x="9259337" y="491161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71715096-1A6C-CDE0-9BA9-F8924E90945B}"/>
                </a:ext>
              </a:extLst>
            </p:cNvPr>
            <p:cNvSpPr/>
            <p:nvPr/>
          </p:nvSpPr>
          <p:spPr>
            <a:xfrm>
              <a:off x="9259337" y="486248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57B7FA33-ED35-748E-6C2C-7CBF6249296F}"/>
                </a:ext>
              </a:extLst>
            </p:cNvPr>
            <p:cNvSpPr/>
            <p:nvPr/>
          </p:nvSpPr>
          <p:spPr>
            <a:xfrm>
              <a:off x="9259337" y="481335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994A626D-C950-C006-54CB-E0ADB91DC763}"/>
                </a:ext>
              </a:extLst>
            </p:cNvPr>
            <p:cNvSpPr/>
            <p:nvPr/>
          </p:nvSpPr>
          <p:spPr>
            <a:xfrm>
              <a:off x="9259337" y="476422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C04897BD-07C9-C5BE-EBD8-66248CBB690A}"/>
                </a:ext>
              </a:extLst>
            </p:cNvPr>
            <p:cNvSpPr/>
            <p:nvPr/>
          </p:nvSpPr>
          <p:spPr>
            <a:xfrm>
              <a:off x="9259337" y="471509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85B448F1-2409-6EEB-97E1-E045BBD5C0FE}"/>
                </a:ext>
              </a:extLst>
            </p:cNvPr>
            <p:cNvSpPr/>
            <p:nvPr/>
          </p:nvSpPr>
          <p:spPr>
            <a:xfrm>
              <a:off x="9259337" y="466596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7CABF418-FAA1-403C-14B0-B3077664BE8C}"/>
                </a:ext>
              </a:extLst>
            </p:cNvPr>
            <p:cNvSpPr/>
            <p:nvPr/>
          </p:nvSpPr>
          <p:spPr>
            <a:xfrm>
              <a:off x="9259337" y="461682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08771D2C-B8E8-096B-73C3-063E8DAEBDFB}"/>
                </a:ext>
              </a:extLst>
            </p:cNvPr>
            <p:cNvSpPr/>
            <p:nvPr/>
          </p:nvSpPr>
          <p:spPr>
            <a:xfrm>
              <a:off x="9259337" y="456769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46BA1991-DDA3-5C70-8AC4-B63E454D60A4}"/>
                </a:ext>
              </a:extLst>
            </p:cNvPr>
            <p:cNvSpPr/>
            <p:nvPr/>
          </p:nvSpPr>
          <p:spPr>
            <a:xfrm>
              <a:off x="9259337" y="451856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4C2FD6C-DADA-DFAD-B8B2-F3A17F0D4E57}"/>
                </a:ext>
              </a:extLst>
            </p:cNvPr>
            <p:cNvSpPr/>
            <p:nvPr/>
          </p:nvSpPr>
          <p:spPr>
            <a:xfrm>
              <a:off x="9259337" y="446943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35051E7E-609D-6AF8-EC44-AC92C75D11AF}"/>
                </a:ext>
              </a:extLst>
            </p:cNvPr>
            <p:cNvSpPr/>
            <p:nvPr/>
          </p:nvSpPr>
          <p:spPr>
            <a:xfrm>
              <a:off x="9259337" y="442030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B2507A51-2D8C-9684-F192-0989DBF77380}"/>
                </a:ext>
              </a:extLst>
            </p:cNvPr>
            <p:cNvSpPr/>
            <p:nvPr/>
          </p:nvSpPr>
          <p:spPr>
            <a:xfrm>
              <a:off x="9259337" y="437117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367E1D36-5C8C-F19A-8B46-122F39D9FA3C}"/>
                </a:ext>
              </a:extLst>
            </p:cNvPr>
            <p:cNvSpPr/>
            <p:nvPr/>
          </p:nvSpPr>
          <p:spPr>
            <a:xfrm>
              <a:off x="9259337" y="432203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2D0CBEE6-511B-97AA-0D67-2E4F83EFF68A}"/>
                </a:ext>
              </a:extLst>
            </p:cNvPr>
            <p:cNvSpPr/>
            <p:nvPr/>
          </p:nvSpPr>
          <p:spPr>
            <a:xfrm>
              <a:off x="9259337" y="427290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6E750719-62EA-4FC1-583C-694966A52C43}"/>
                </a:ext>
              </a:extLst>
            </p:cNvPr>
            <p:cNvSpPr/>
            <p:nvPr/>
          </p:nvSpPr>
          <p:spPr>
            <a:xfrm>
              <a:off x="9259337" y="422377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376741CD-552A-0497-65D3-974E2035D494}"/>
                </a:ext>
              </a:extLst>
            </p:cNvPr>
            <p:cNvSpPr/>
            <p:nvPr/>
          </p:nvSpPr>
          <p:spPr>
            <a:xfrm>
              <a:off x="9259337" y="417464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DDB5640D-7DE0-201F-52A9-4C7E2F3E6BBF}"/>
                </a:ext>
              </a:extLst>
            </p:cNvPr>
            <p:cNvSpPr/>
            <p:nvPr/>
          </p:nvSpPr>
          <p:spPr>
            <a:xfrm>
              <a:off x="9259337" y="412567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B2E6BA0C-C3F7-0C7F-2AB6-9CB9F56B17B6}"/>
                </a:ext>
              </a:extLst>
            </p:cNvPr>
            <p:cNvSpPr/>
            <p:nvPr/>
          </p:nvSpPr>
          <p:spPr>
            <a:xfrm>
              <a:off x="9259337" y="407654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A4ADA365-7DAC-1C63-16A2-3394C4BB2EE9}"/>
                </a:ext>
              </a:extLst>
            </p:cNvPr>
            <p:cNvSpPr/>
            <p:nvPr/>
          </p:nvSpPr>
          <p:spPr>
            <a:xfrm>
              <a:off x="9259337" y="402741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587B91A-4B26-211A-3567-2C6068C790F0}"/>
                </a:ext>
              </a:extLst>
            </p:cNvPr>
            <p:cNvSpPr/>
            <p:nvPr/>
          </p:nvSpPr>
          <p:spPr>
            <a:xfrm>
              <a:off x="9259337" y="397827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F0C7E03-5A7F-9CF5-F0B1-6D936DB896A7}"/>
                </a:ext>
              </a:extLst>
            </p:cNvPr>
            <p:cNvSpPr/>
            <p:nvPr/>
          </p:nvSpPr>
          <p:spPr>
            <a:xfrm>
              <a:off x="9259337" y="392914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BF615F29-C751-EB90-06F1-B9914E1CAF0C}"/>
                </a:ext>
              </a:extLst>
            </p:cNvPr>
            <p:cNvSpPr/>
            <p:nvPr/>
          </p:nvSpPr>
          <p:spPr>
            <a:xfrm>
              <a:off x="9259337" y="388001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0DC366D3-69C0-FE83-F0D2-2BC6D8904541}"/>
                </a:ext>
              </a:extLst>
            </p:cNvPr>
            <p:cNvSpPr/>
            <p:nvPr/>
          </p:nvSpPr>
          <p:spPr>
            <a:xfrm>
              <a:off x="9259337" y="383088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8FE12E9C-318A-185A-2968-C5B06CAA7F66}"/>
                </a:ext>
              </a:extLst>
            </p:cNvPr>
            <p:cNvSpPr/>
            <p:nvPr/>
          </p:nvSpPr>
          <p:spPr>
            <a:xfrm>
              <a:off x="9259337" y="378175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EDFD4E2A-A069-AB45-D3A4-CEF536C1EF4D}"/>
                </a:ext>
              </a:extLst>
            </p:cNvPr>
            <p:cNvSpPr/>
            <p:nvPr/>
          </p:nvSpPr>
          <p:spPr>
            <a:xfrm>
              <a:off x="9259337" y="373262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ED4B5C48-BBD2-A708-F5B2-8C0FD9181CB5}"/>
                </a:ext>
              </a:extLst>
            </p:cNvPr>
            <p:cNvSpPr/>
            <p:nvPr/>
          </p:nvSpPr>
          <p:spPr>
            <a:xfrm>
              <a:off x="9259337" y="368348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61C72E99-5846-8C0D-2C0C-88164EB743F2}"/>
                </a:ext>
              </a:extLst>
            </p:cNvPr>
            <p:cNvSpPr/>
            <p:nvPr/>
          </p:nvSpPr>
          <p:spPr>
            <a:xfrm>
              <a:off x="9259337" y="363435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48EC1633-2725-C710-A8F3-D5121AA30ABA}"/>
                </a:ext>
              </a:extLst>
            </p:cNvPr>
            <p:cNvSpPr/>
            <p:nvPr/>
          </p:nvSpPr>
          <p:spPr>
            <a:xfrm>
              <a:off x="9259337" y="358522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EDDDAABB-244A-2EC3-6156-A4B20C68E8D0}"/>
                </a:ext>
              </a:extLst>
            </p:cNvPr>
            <p:cNvSpPr/>
            <p:nvPr/>
          </p:nvSpPr>
          <p:spPr>
            <a:xfrm>
              <a:off x="9259337" y="353609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C2861AE8-7922-E98C-15EB-93CC576FC109}"/>
                </a:ext>
              </a:extLst>
            </p:cNvPr>
            <p:cNvSpPr/>
            <p:nvPr/>
          </p:nvSpPr>
          <p:spPr>
            <a:xfrm>
              <a:off x="9259337" y="348696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0B911659-1F03-B95E-E7B6-1F3F2F934B9D}"/>
                </a:ext>
              </a:extLst>
            </p:cNvPr>
            <p:cNvSpPr/>
            <p:nvPr/>
          </p:nvSpPr>
          <p:spPr>
            <a:xfrm>
              <a:off x="9259337" y="343783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66B0E2B9-5873-6DCE-FBFF-333789E4CD8A}"/>
                </a:ext>
              </a:extLst>
            </p:cNvPr>
            <p:cNvSpPr/>
            <p:nvPr/>
          </p:nvSpPr>
          <p:spPr>
            <a:xfrm>
              <a:off x="9259337" y="338869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1DAA3084-E720-D3B6-3EB5-12026BB6C48E}"/>
                </a:ext>
              </a:extLst>
            </p:cNvPr>
            <p:cNvSpPr/>
            <p:nvPr/>
          </p:nvSpPr>
          <p:spPr>
            <a:xfrm>
              <a:off x="9259337" y="333956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92D50E6F-1E67-B630-F9D4-B24E7C75C174}"/>
                </a:ext>
              </a:extLst>
            </p:cNvPr>
            <p:cNvSpPr/>
            <p:nvPr/>
          </p:nvSpPr>
          <p:spPr>
            <a:xfrm>
              <a:off x="9259337" y="329043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804AD5C7-AAB0-2FD2-1399-F70B81EDD879}"/>
                </a:ext>
              </a:extLst>
            </p:cNvPr>
            <p:cNvSpPr/>
            <p:nvPr/>
          </p:nvSpPr>
          <p:spPr>
            <a:xfrm>
              <a:off x="9259337" y="324130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7D3EF59E-BDAD-4818-3D4C-1F4F174C4FB1}"/>
                </a:ext>
              </a:extLst>
            </p:cNvPr>
            <p:cNvSpPr/>
            <p:nvPr/>
          </p:nvSpPr>
          <p:spPr>
            <a:xfrm>
              <a:off x="9259337" y="319217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F21C856F-4485-F621-58A1-144F59A8CFBD}"/>
                </a:ext>
              </a:extLst>
            </p:cNvPr>
            <p:cNvSpPr/>
            <p:nvPr/>
          </p:nvSpPr>
          <p:spPr>
            <a:xfrm>
              <a:off x="9259337" y="314303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07B41C1F-1C2F-0096-806E-94CA40D8097B}"/>
                </a:ext>
              </a:extLst>
            </p:cNvPr>
            <p:cNvSpPr/>
            <p:nvPr/>
          </p:nvSpPr>
          <p:spPr>
            <a:xfrm>
              <a:off x="9259337" y="309390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0D21F68A-845D-5508-0DC6-FE62782C5B0A}"/>
                </a:ext>
              </a:extLst>
            </p:cNvPr>
            <p:cNvSpPr/>
            <p:nvPr/>
          </p:nvSpPr>
          <p:spPr>
            <a:xfrm>
              <a:off x="9259337" y="304477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461D66D-68EA-3BA1-0A44-5E7B9BF8C365}"/>
                </a:ext>
              </a:extLst>
            </p:cNvPr>
            <p:cNvSpPr/>
            <p:nvPr/>
          </p:nvSpPr>
          <p:spPr>
            <a:xfrm>
              <a:off x="9259337" y="299564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CB58374B-BDE0-F54D-C78C-B24ECCC05DDB}"/>
                </a:ext>
              </a:extLst>
            </p:cNvPr>
            <p:cNvSpPr/>
            <p:nvPr/>
          </p:nvSpPr>
          <p:spPr>
            <a:xfrm>
              <a:off x="9259337" y="294651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A36F75A3-A35F-FD81-67FA-3E5390C7E56F}"/>
                </a:ext>
              </a:extLst>
            </p:cNvPr>
            <p:cNvSpPr/>
            <p:nvPr/>
          </p:nvSpPr>
          <p:spPr>
            <a:xfrm>
              <a:off x="9259337" y="289738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12CD3697-A71B-D64C-AF64-ED25685190E7}"/>
                </a:ext>
              </a:extLst>
            </p:cNvPr>
            <p:cNvSpPr/>
            <p:nvPr/>
          </p:nvSpPr>
          <p:spPr>
            <a:xfrm>
              <a:off x="9259337" y="284824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4C6AF1A3-4B20-0B9B-096B-7D287D26BDE2}"/>
                </a:ext>
              </a:extLst>
            </p:cNvPr>
            <p:cNvSpPr/>
            <p:nvPr/>
          </p:nvSpPr>
          <p:spPr>
            <a:xfrm>
              <a:off x="9259337" y="279911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1FC31E5F-883E-FB4B-10E3-E7B0E098E376}"/>
                </a:ext>
              </a:extLst>
            </p:cNvPr>
            <p:cNvSpPr/>
            <p:nvPr/>
          </p:nvSpPr>
          <p:spPr>
            <a:xfrm>
              <a:off x="9259337" y="274998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109E3CD8-5455-7C04-911B-7DFD9D17837C}"/>
                </a:ext>
              </a:extLst>
            </p:cNvPr>
            <p:cNvSpPr/>
            <p:nvPr/>
          </p:nvSpPr>
          <p:spPr>
            <a:xfrm>
              <a:off x="9259337" y="270085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59F20C34-B154-AEC0-F160-F6F6D1FF26EC}"/>
                </a:ext>
              </a:extLst>
            </p:cNvPr>
            <p:cNvSpPr/>
            <p:nvPr/>
          </p:nvSpPr>
          <p:spPr>
            <a:xfrm>
              <a:off x="9259337" y="265172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C9917C7-6A04-EFD7-BC26-66F852FE3149}"/>
                </a:ext>
              </a:extLst>
            </p:cNvPr>
            <p:cNvSpPr/>
            <p:nvPr/>
          </p:nvSpPr>
          <p:spPr>
            <a:xfrm>
              <a:off x="9259337" y="260259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CF042D9-E15F-0C37-B84C-C6F20927A153}"/>
                </a:ext>
              </a:extLst>
            </p:cNvPr>
            <p:cNvSpPr/>
            <p:nvPr/>
          </p:nvSpPr>
          <p:spPr>
            <a:xfrm>
              <a:off x="9259337" y="255345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D1537CA2-6EDA-9F00-B8BA-E99317DC0E39}"/>
                </a:ext>
              </a:extLst>
            </p:cNvPr>
            <p:cNvSpPr/>
            <p:nvPr/>
          </p:nvSpPr>
          <p:spPr>
            <a:xfrm>
              <a:off x="9259337" y="250432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65A6A8B1-03B5-0B1C-65A5-BFFCAF3DBFC9}"/>
                </a:ext>
              </a:extLst>
            </p:cNvPr>
            <p:cNvSpPr/>
            <p:nvPr/>
          </p:nvSpPr>
          <p:spPr>
            <a:xfrm>
              <a:off x="9259337" y="245519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DF8F72F1-2928-2E7A-B6A9-7382D5911B27}"/>
                </a:ext>
              </a:extLst>
            </p:cNvPr>
            <p:cNvSpPr/>
            <p:nvPr/>
          </p:nvSpPr>
          <p:spPr>
            <a:xfrm>
              <a:off x="9259337" y="240606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C677F49C-2E2A-1DD9-E1E6-43E36F558A5C}"/>
                </a:ext>
              </a:extLst>
            </p:cNvPr>
            <p:cNvSpPr/>
            <p:nvPr/>
          </p:nvSpPr>
          <p:spPr>
            <a:xfrm>
              <a:off x="9259337" y="235693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6FC721FC-DD2C-5AA2-AB81-ECB07FB2C628}"/>
                </a:ext>
              </a:extLst>
            </p:cNvPr>
            <p:cNvSpPr/>
            <p:nvPr/>
          </p:nvSpPr>
          <p:spPr>
            <a:xfrm>
              <a:off x="9259337" y="230780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4A84A907-253B-1CCA-0DA0-D1179EFF68B1}"/>
                </a:ext>
              </a:extLst>
            </p:cNvPr>
            <p:cNvSpPr/>
            <p:nvPr/>
          </p:nvSpPr>
          <p:spPr>
            <a:xfrm>
              <a:off x="9259337" y="225866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7EFA3D17-FDDE-D64B-8E78-719416D7883E}"/>
                </a:ext>
              </a:extLst>
            </p:cNvPr>
            <p:cNvSpPr/>
            <p:nvPr/>
          </p:nvSpPr>
          <p:spPr>
            <a:xfrm>
              <a:off x="9259337" y="220953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34A1EA38-C3F9-A5D1-0758-9BAD6823C174}"/>
                </a:ext>
              </a:extLst>
            </p:cNvPr>
            <p:cNvSpPr/>
            <p:nvPr/>
          </p:nvSpPr>
          <p:spPr>
            <a:xfrm>
              <a:off x="9259337" y="216040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FF9D36E5-CED1-CB16-7F29-39DB054D765A}"/>
                </a:ext>
              </a:extLst>
            </p:cNvPr>
            <p:cNvSpPr/>
            <p:nvPr/>
          </p:nvSpPr>
          <p:spPr>
            <a:xfrm>
              <a:off x="9259337" y="211127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A46C4F5-2728-3E2C-2EA1-7961A7E7B976}"/>
                </a:ext>
              </a:extLst>
            </p:cNvPr>
            <p:cNvSpPr/>
            <p:nvPr/>
          </p:nvSpPr>
          <p:spPr>
            <a:xfrm>
              <a:off x="9259337" y="206214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ACBCECE-054B-BD2E-427B-5962C7984284}"/>
                </a:ext>
              </a:extLst>
            </p:cNvPr>
            <p:cNvSpPr/>
            <p:nvPr/>
          </p:nvSpPr>
          <p:spPr>
            <a:xfrm>
              <a:off x="9259337" y="201301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AD6761B5-ECC0-670E-7854-6D04DB58506D}"/>
                </a:ext>
              </a:extLst>
            </p:cNvPr>
            <p:cNvSpPr/>
            <p:nvPr/>
          </p:nvSpPr>
          <p:spPr>
            <a:xfrm>
              <a:off x="9259337" y="196387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F1C8B500-ADF0-6954-6F0B-5E49FE985EFE}"/>
                </a:ext>
              </a:extLst>
            </p:cNvPr>
            <p:cNvSpPr/>
            <p:nvPr/>
          </p:nvSpPr>
          <p:spPr>
            <a:xfrm>
              <a:off x="9259337" y="191474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BEE5937-5DA3-9CAA-D948-8BE806750BA1}"/>
                </a:ext>
              </a:extLst>
            </p:cNvPr>
            <p:cNvSpPr/>
            <p:nvPr/>
          </p:nvSpPr>
          <p:spPr>
            <a:xfrm>
              <a:off x="9259337" y="186561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105E14D-435E-F22C-85AB-EF72D0EA2ADA}"/>
                </a:ext>
              </a:extLst>
            </p:cNvPr>
            <p:cNvSpPr/>
            <p:nvPr/>
          </p:nvSpPr>
          <p:spPr>
            <a:xfrm>
              <a:off x="9259337" y="181648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B55120B6-E96F-6295-18E8-74D62844D695}"/>
                </a:ext>
              </a:extLst>
            </p:cNvPr>
            <p:cNvSpPr/>
            <p:nvPr/>
          </p:nvSpPr>
          <p:spPr>
            <a:xfrm>
              <a:off x="9259337" y="176735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790B162D-07D8-0B03-A9C1-463E6BF589FF}"/>
                </a:ext>
              </a:extLst>
            </p:cNvPr>
            <p:cNvSpPr/>
            <p:nvPr/>
          </p:nvSpPr>
          <p:spPr>
            <a:xfrm>
              <a:off x="9259337" y="171822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9914A0A-5026-4AEE-FC0E-3686823B316F}"/>
                </a:ext>
              </a:extLst>
            </p:cNvPr>
            <p:cNvSpPr/>
            <p:nvPr/>
          </p:nvSpPr>
          <p:spPr>
            <a:xfrm>
              <a:off x="9259337" y="166908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92F78EF9-3316-CBCF-9EB2-AA3787F4A217}"/>
                </a:ext>
              </a:extLst>
            </p:cNvPr>
            <p:cNvSpPr/>
            <p:nvPr/>
          </p:nvSpPr>
          <p:spPr>
            <a:xfrm>
              <a:off x="9259337" y="161995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6B2CB6D5-FA9A-03BD-774F-8A859636D033}"/>
                </a:ext>
              </a:extLst>
            </p:cNvPr>
            <p:cNvSpPr/>
            <p:nvPr/>
          </p:nvSpPr>
          <p:spPr>
            <a:xfrm>
              <a:off x="9259337" y="157082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1929E85A-3B15-ABA7-69C9-52EC0E6A0380}"/>
                </a:ext>
              </a:extLst>
            </p:cNvPr>
            <p:cNvSpPr/>
            <p:nvPr/>
          </p:nvSpPr>
          <p:spPr>
            <a:xfrm>
              <a:off x="9259337" y="152169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14050DA6-4F17-DB76-EDC1-21D41ADBAFDE}"/>
                </a:ext>
              </a:extLst>
            </p:cNvPr>
            <p:cNvSpPr/>
            <p:nvPr/>
          </p:nvSpPr>
          <p:spPr>
            <a:xfrm>
              <a:off x="9259337" y="147256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58660223-BC22-2864-C1E2-9D89773D8EED}"/>
                </a:ext>
              </a:extLst>
            </p:cNvPr>
            <p:cNvSpPr/>
            <p:nvPr/>
          </p:nvSpPr>
          <p:spPr>
            <a:xfrm>
              <a:off x="9259337" y="142342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83EE9B9-1E86-26D4-912B-1DD0F9009E22}"/>
                </a:ext>
              </a:extLst>
            </p:cNvPr>
            <p:cNvSpPr/>
            <p:nvPr/>
          </p:nvSpPr>
          <p:spPr>
            <a:xfrm>
              <a:off x="9259337" y="137429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4EFFD98D-A141-4653-6484-293678C031AF}"/>
                </a:ext>
              </a:extLst>
            </p:cNvPr>
            <p:cNvSpPr/>
            <p:nvPr/>
          </p:nvSpPr>
          <p:spPr>
            <a:xfrm>
              <a:off x="9259337" y="132516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0FD17B90-89C3-0E17-5D49-0192489E4F68}"/>
                </a:ext>
              </a:extLst>
            </p:cNvPr>
            <p:cNvSpPr/>
            <p:nvPr/>
          </p:nvSpPr>
          <p:spPr>
            <a:xfrm>
              <a:off x="9259337" y="127603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B3281860-AA34-646F-D58F-8690CA8FA737}"/>
                </a:ext>
              </a:extLst>
            </p:cNvPr>
            <p:cNvSpPr/>
            <p:nvPr/>
          </p:nvSpPr>
          <p:spPr>
            <a:xfrm>
              <a:off x="9259337" y="122690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7B3959B3-AFC9-B947-7DA4-A04E922A098A}"/>
                </a:ext>
              </a:extLst>
            </p:cNvPr>
            <p:cNvSpPr/>
            <p:nvPr/>
          </p:nvSpPr>
          <p:spPr>
            <a:xfrm>
              <a:off x="9259337" y="117777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2FC68A67-BBAE-A8B1-840F-5FF845847329}"/>
                </a:ext>
              </a:extLst>
            </p:cNvPr>
            <p:cNvSpPr/>
            <p:nvPr/>
          </p:nvSpPr>
          <p:spPr>
            <a:xfrm>
              <a:off x="9259337" y="112863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37B07652-98B5-16C2-383B-535D76211545}"/>
                </a:ext>
              </a:extLst>
            </p:cNvPr>
            <p:cNvSpPr/>
            <p:nvPr/>
          </p:nvSpPr>
          <p:spPr>
            <a:xfrm>
              <a:off x="9259337" y="107950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118F039-5635-6A33-6CE1-25EB699EBB61}"/>
                </a:ext>
              </a:extLst>
            </p:cNvPr>
            <p:cNvSpPr/>
            <p:nvPr/>
          </p:nvSpPr>
          <p:spPr>
            <a:xfrm>
              <a:off x="9259337" y="103037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74A51590-7ED0-8515-C93D-3F337F891542}"/>
                </a:ext>
              </a:extLst>
            </p:cNvPr>
            <p:cNvSpPr/>
            <p:nvPr/>
          </p:nvSpPr>
          <p:spPr>
            <a:xfrm>
              <a:off x="9259337" y="98124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649F16B-3325-4E4B-BF47-EB40A72563AD}"/>
                </a:ext>
              </a:extLst>
            </p:cNvPr>
            <p:cNvSpPr/>
            <p:nvPr/>
          </p:nvSpPr>
          <p:spPr>
            <a:xfrm>
              <a:off x="9259337" y="93211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3A54D80C-857B-F0F6-68E1-DCE6138A08ED}"/>
                </a:ext>
              </a:extLst>
            </p:cNvPr>
            <p:cNvSpPr/>
            <p:nvPr/>
          </p:nvSpPr>
          <p:spPr>
            <a:xfrm>
              <a:off x="9259337" y="88298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47DB023B-760D-5FB5-2115-830DC6F213B9}"/>
                </a:ext>
              </a:extLst>
            </p:cNvPr>
            <p:cNvSpPr/>
            <p:nvPr/>
          </p:nvSpPr>
          <p:spPr>
            <a:xfrm>
              <a:off x="9259337" y="83384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C699D5E-6F81-A367-74FB-4F8E246C9835}"/>
                </a:ext>
              </a:extLst>
            </p:cNvPr>
            <p:cNvSpPr/>
            <p:nvPr/>
          </p:nvSpPr>
          <p:spPr>
            <a:xfrm>
              <a:off x="9259337" y="78471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F4576A1-09E8-87BA-4CB9-99A2DE178C41}"/>
                </a:ext>
              </a:extLst>
            </p:cNvPr>
            <p:cNvSpPr/>
            <p:nvPr/>
          </p:nvSpPr>
          <p:spPr>
            <a:xfrm>
              <a:off x="9259337" y="73558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6063115-ED49-3AF9-F00D-307B7091333A}"/>
                </a:ext>
              </a:extLst>
            </p:cNvPr>
            <p:cNvSpPr/>
            <p:nvPr/>
          </p:nvSpPr>
          <p:spPr>
            <a:xfrm>
              <a:off x="9259337" y="68645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9E9F77BF-9DDD-B10B-40CD-6CFC878FA977}"/>
                </a:ext>
              </a:extLst>
            </p:cNvPr>
            <p:cNvSpPr/>
            <p:nvPr/>
          </p:nvSpPr>
          <p:spPr>
            <a:xfrm>
              <a:off x="9259337" y="63732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827DF181-F4F5-D183-4F91-8B35FEBAABEB}"/>
                </a:ext>
              </a:extLst>
            </p:cNvPr>
            <p:cNvSpPr/>
            <p:nvPr/>
          </p:nvSpPr>
          <p:spPr>
            <a:xfrm>
              <a:off x="9259337" y="58819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DF0121AA-0675-B74C-FF95-6D87B11F6FD2}"/>
                </a:ext>
              </a:extLst>
            </p:cNvPr>
            <p:cNvSpPr/>
            <p:nvPr/>
          </p:nvSpPr>
          <p:spPr>
            <a:xfrm>
              <a:off x="9259337" y="53905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1E6896-D8AD-8A8C-EA2D-9100AE2692A9}"/>
                </a:ext>
              </a:extLst>
            </p:cNvPr>
            <p:cNvSpPr/>
            <p:nvPr/>
          </p:nvSpPr>
          <p:spPr>
            <a:xfrm>
              <a:off x="9259337" y="48992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C52DD517-0924-D343-3DA3-256E0749A267}"/>
                </a:ext>
              </a:extLst>
            </p:cNvPr>
            <p:cNvSpPr/>
            <p:nvPr/>
          </p:nvSpPr>
          <p:spPr>
            <a:xfrm>
              <a:off x="9413137" y="682775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BC79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505E763-3080-2F39-94E2-6E3857276D87}"/>
                </a:ext>
              </a:extLst>
            </p:cNvPr>
            <p:cNvSpPr/>
            <p:nvPr/>
          </p:nvSpPr>
          <p:spPr>
            <a:xfrm>
              <a:off x="9413137" y="677862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99473456-330F-CE9B-79FC-C03FC10C5EFA}"/>
                </a:ext>
              </a:extLst>
            </p:cNvPr>
            <p:cNvSpPr/>
            <p:nvPr/>
          </p:nvSpPr>
          <p:spPr>
            <a:xfrm>
              <a:off x="9413137" y="672949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BC79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D6F75F60-4AD2-07B3-F291-E2CAF3A073E1}"/>
                </a:ext>
              </a:extLst>
            </p:cNvPr>
            <p:cNvSpPr/>
            <p:nvPr/>
          </p:nvSpPr>
          <p:spPr>
            <a:xfrm>
              <a:off x="9413137" y="668036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47B5AC8F-4BBB-9DAC-A1C9-FACCB3A5F5DC}"/>
                </a:ext>
              </a:extLst>
            </p:cNvPr>
            <p:cNvSpPr/>
            <p:nvPr/>
          </p:nvSpPr>
          <p:spPr>
            <a:xfrm>
              <a:off x="9413137" y="663122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BC79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1C08029-8D82-DC4C-BF46-F5597C91D825}"/>
                </a:ext>
              </a:extLst>
            </p:cNvPr>
            <p:cNvSpPr/>
            <p:nvPr/>
          </p:nvSpPr>
          <p:spPr>
            <a:xfrm>
              <a:off x="9413137" y="658209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231961FF-2EFD-DC7A-4AC4-DD0A7DF9E3F4}"/>
                </a:ext>
              </a:extLst>
            </p:cNvPr>
            <p:cNvSpPr/>
            <p:nvPr/>
          </p:nvSpPr>
          <p:spPr>
            <a:xfrm>
              <a:off x="9413137" y="653296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E8B70511-8AA7-5BF5-ED1C-2D3BA3E40ABD}"/>
                </a:ext>
              </a:extLst>
            </p:cNvPr>
            <p:cNvSpPr/>
            <p:nvPr/>
          </p:nvSpPr>
          <p:spPr>
            <a:xfrm>
              <a:off x="9413137" y="648383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5B263B5-003A-E7BD-EB12-D7AD084F8093}"/>
                </a:ext>
              </a:extLst>
            </p:cNvPr>
            <p:cNvSpPr/>
            <p:nvPr/>
          </p:nvSpPr>
          <p:spPr>
            <a:xfrm>
              <a:off x="9413137" y="643470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4336EB6A-008F-218B-705E-EBC23F6EA054}"/>
                </a:ext>
              </a:extLst>
            </p:cNvPr>
            <p:cNvSpPr/>
            <p:nvPr/>
          </p:nvSpPr>
          <p:spPr>
            <a:xfrm>
              <a:off x="9413137" y="638557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9D16397-E100-43C2-F698-AF9D1C9FB2DB}"/>
                </a:ext>
              </a:extLst>
            </p:cNvPr>
            <p:cNvSpPr/>
            <p:nvPr/>
          </p:nvSpPr>
          <p:spPr>
            <a:xfrm>
              <a:off x="9413137" y="633643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D4D81CED-AB87-FFDF-4308-E15CBA42E174}"/>
                </a:ext>
              </a:extLst>
            </p:cNvPr>
            <p:cNvSpPr/>
            <p:nvPr/>
          </p:nvSpPr>
          <p:spPr>
            <a:xfrm>
              <a:off x="9413137" y="628730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D5D735E-B903-BD37-3F77-98DEE5EA782D}"/>
                </a:ext>
              </a:extLst>
            </p:cNvPr>
            <p:cNvSpPr/>
            <p:nvPr/>
          </p:nvSpPr>
          <p:spPr>
            <a:xfrm>
              <a:off x="9413137" y="623817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2F084988-4311-6181-F34B-96EE2E6B8862}"/>
                </a:ext>
              </a:extLst>
            </p:cNvPr>
            <p:cNvSpPr/>
            <p:nvPr/>
          </p:nvSpPr>
          <p:spPr>
            <a:xfrm>
              <a:off x="9413137" y="618904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7782C6EA-93A1-4197-3394-E9C14AC2052C}"/>
                </a:ext>
              </a:extLst>
            </p:cNvPr>
            <p:cNvSpPr/>
            <p:nvPr/>
          </p:nvSpPr>
          <p:spPr>
            <a:xfrm>
              <a:off x="9413137" y="613991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0DBD6E2-AC43-39F9-A6E5-8F334978EE76}"/>
                </a:ext>
              </a:extLst>
            </p:cNvPr>
            <p:cNvSpPr/>
            <p:nvPr/>
          </p:nvSpPr>
          <p:spPr>
            <a:xfrm>
              <a:off x="9413137" y="609078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560A57FD-7495-6D54-C86B-50EE58CBCE4C}"/>
                </a:ext>
              </a:extLst>
            </p:cNvPr>
            <p:cNvSpPr/>
            <p:nvPr/>
          </p:nvSpPr>
          <p:spPr>
            <a:xfrm>
              <a:off x="9413137" y="604164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793B60F7-357E-9EA1-F763-5D38FC9C1C29}"/>
                </a:ext>
              </a:extLst>
            </p:cNvPr>
            <p:cNvSpPr/>
            <p:nvPr/>
          </p:nvSpPr>
          <p:spPr>
            <a:xfrm>
              <a:off x="9413137" y="599251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28C0C44B-BE50-8C34-BD16-834EC9ED1F15}"/>
                </a:ext>
              </a:extLst>
            </p:cNvPr>
            <p:cNvSpPr/>
            <p:nvPr/>
          </p:nvSpPr>
          <p:spPr>
            <a:xfrm>
              <a:off x="9413137" y="594338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1279AEB0-9B5A-4C73-ACBF-3C522A5D4686}"/>
                </a:ext>
              </a:extLst>
            </p:cNvPr>
            <p:cNvSpPr/>
            <p:nvPr/>
          </p:nvSpPr>
          <p:spPr>
            <a:xfrm>
              <a:off x="9413137" y="589425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2D42EE20-88FF-527D-A562-CA906FA0EE4F}"/>
                </a:ext>
              </a:extLst>
            </p:cNvPr>
            <p:cNvSpPr/>
            <p:nvPr/>
          </p:nvSpPr>
          <p:spPr>
            <a:xfrm>
              <a:off x="9413137" y="584512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295FCF46-3A3B-3872-2C65-8E8290E7B0C6}"/>
                </a:ext>
              </a:extLst>
            </p:cNvPr>
            <p:cNvSpPr/>
            <p:nvPr/>
          </p:nvSpPr>
          <p:spPr>
            <a:xfrm>
              <a:off x="9413137" y="579598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23C3B861-C549-9C91-C45F-7BCF8FE82ECE}"/>
                </a:ext>
              </a:extLst>
            </p:cNvPr>
            <p:cNvSpPr/>
            <p:nvPr/>
          </p:nvSpPr>
          <p:spPr>
            <a:xfrm>
              <a:off x="9413137" y="574685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07924E1-6FD7-712C-07B8-6DC5924AC865}"/>
                </a:ext>
              </a:extLst>
            </p:cNvPr>
            <p:cNvSpPr/>
            <p:nvPr/>
          </p:nvSpPr>
          <p:spPr>
            <a:xfrm>
              <a:off x="9413137" y="569772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14F04552-E17B-C29D-36F2-922F1C28F04B}"/>
                </a:ext>
              </a:extLst>
            </p:cNvPr>
            <p:cNvSpPr/>
            <p:nvPr/>
          </p:nvSpPr>
          <p:spPr>
            <a:xfrm>
              <a:off x="9413137" y="564859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3845843-BA2C-360C-B338-5AC3F793E930}"/>
                </a:ext>
              </a:extLst>
            </p:cNvPr>
            <p:cNvSpPr/>
            <p:nvPr/>
          </p:nvSpPr>
          <p:spPr>
            <a:xfrm>
              <a:off x="9413137" y="559946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718D6E0F-2615-4CB0-CD6F-2D9FB5E06C89}"/>
                </a:ext>
              </a:extLst>
            </p:cNvPr>
            <p:cNvSpPr/>
            <p:nvPr/>
          </p:nvSpPr>
          <p:spPr>
            <a:xfrm>
              <a:off x="9413137" y="555033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D1E90F77-56DD-744D-9BB9-EC129DF90568}"/>
                </a:ext>
              </a:extLst>
            </p:cNvPr>
            <p:cNvSpPr/>
            <p:nvPr/>
          </p:nvSpPr>
          <p:spPr>
            <a:xfrm>
              <a:off x="9413137" y="550119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7F5FEDF-825C-0DD4-36F9-4D3ACA0B744A}"/>
                </a:ext>
              </a:extLst>
            </p:cNvPr>
            <p:cNvSpPr/>
            <p:nvPr/>
          </p:nvSpPr>
          <p:spPr>
            <a:xfrm>
              <a:off x="9413137" y="545206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ECC75CC7-9007-0977-F651-EDCD075D8EBE}"/>
                </a:ext>
              </a:extLst>
            </p:cNvPr>
            <p:cNvSpPr/>
            <p:nvPr/>
          </p:nvSpPr>
          <p:spPr>
            <a:xfrm>
              <a:off x="9413137" y="540293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625F0F69-4F67-CD67-F7A3-62CB9DBB6F17}"/>
                </a:ext>
              </a:extLst>
            </p:cNvPr>
            <p:cNvSpPr/>
            <p:nvPr/>
          </p:nvSpPr>
          <p:spPr>
            <a:xfrm>
              <a:off x="9413137" y="535380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1542D44C-F5C2-7904-FA24-948FD4B9061D}"/>
                </a:ext>
              </a:extLst>
            </p:cNvPr>
            <p:cNvSpPr/>
            <p:nvPr/>
          </p:nvSpPr>
          <p:spPr>
            <a:xfrm>
              <a:off x="9413137" y="530467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59372C50-B81E-29C1-AEB8-ACB89250ED5E}"/>
                </a:ext>
              </a:extLst>
            </p:cNvPr>
            <p:cNvSpPr/>
            <p:nvPr/>
          </p:nvSpPr>
          <p:spPr>
            <a:xfrm>
              <a:off x="9413137" y="525554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A23A423-23FB-B596-BE2E-0463E5EF4F5A}"/>
                </a:ext>
              </a:extLst>
            </p:cNvPr>
            <p:cNvSpPr/>
            <p:nvPr/>
          </p:nvSpPr>
          <p:spPr>
            <a:xfrm>
              <a:off x="9413137" y="520640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4B16E78E-46D1-CAAE-9CA7-3329741F4266}"/>
                </a:ext>
              </a:extLst>
            </p:cNvPr>
            <p:cNvSpPr/>
            <p:nvPr/>
          </p:nvSpPr>
          <p:spPr>
            <a:xfrm>
              <a:off x="9413137" y="515727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DC155B2-FB04-F754-5974-73E61A65454C}"/>
                </a:ext>
              </a:extLst>
            </p:cNvPr>
            <p:cNvSpPr/>
            <p:nvPr/>
          </p:nvSpPr>
          <p:spPr>
            <a:xfrm>
              <a:off x="9413137" y="510814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6B4B92B7-D22A-6F8E-89DC-79ACDC4FAD04}"/>
                </a:ext>
              </a:extLst>
            </p:cNvPr>
            <p:cNvSpPr/>
            <p:nvPr/>
          </p:nvSpPr>
          <p:spPr>
            <a:xfrm>
              <a:off x="9413137" y="505901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15BA725F-AB5D-F427-614F-67CC3474986B}"/>
                </a:ext>
              </a:extLst>
            </p:cNvPr>
            <p:cNvSpPr/>
            <p:nvPr/>
          </p:nvSpPr>
          <p:spPr>
            <a:xfrm>
              <a:off x="9413137" y="500988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57F8014E-C8F4-4546-A69C-1AD97D462F5D}"/>
                </a:ext>
              </a:extLst>
            </p:cNvPr>
            <p:cNvSpPr/>
            <p:nvPr/>
          </p:nvSpPr>
          <p:spPr>
            <a:xfrm>
              <a:off x="9413137" y="496075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9171FD1-5639-3AA1-1BD2-6CD2187F2ABC}"/>
                </a:ext>
              </a:extLst>
            </p:cNvPr>
            <p:cNvSpPr/>
            <p:nvPr/>
          </p:nvSpPr>
          <p:spPr>
            <a:xfrm>
              <a:off x="9413137" y="491161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DB4A22CE-EF1A-F813-00F8-A3AD7B384B90}"/>
                </a:ext>
              </a:extLst>
            </p:cNvPr>
            <p:cNvSpPr/>
            <p:nvPr/>
          </p:nvSpPr>
          <p:spPr>
            <a:xfrm>
              <a:off x="9413137" y="486248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B6D6A8A-2F54-AB45-7F31-64E7F69EC9EE}"/>
                </a:ext>
              </a:extLst>
            </p:cNvPr>
            <p:cNvSpPr/>
            <p:nvPr/>
          </p:nvSpPr>
          <p:spPr>
            <a:xfrm>
              <a:off x="9413137" y="481335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B5BFF1EE-90E7-6D54-A53E-BF44668EFD5F}"/>
                </a:ext>
              </a:extLst>
            </p:cNvPr>
            <p:cNvSpPr/>
            <p:nvPr/>
          </p:nvSpPr>
          <p:spPr>
            <a:xfrm>
              <a:off x="9413137" y="476422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0D2F4561-B53E-5F75-4393-56B35E4391DF}"/>
                </a:ext>
              </a:extLst>
            </p:cNvPr>
            <p:cNvSpPr/>
            <p:nvPr/>
          </p:nvSpPr>
          <p:spPr>
            <a:xfrm>
              <a:off x="9413137" y="471509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B92B6CE7-838F-BB2F-EA18-8780B99B6D84}"/>
                </a:ext>
              </a:extLst>
            </p:cNvPr>
            <p:cNvSpPr/>
            <p:nvPr/>
          </p:nvSpPr>
          <p:spPr>
            <a:xfrm>
              <a:off x="9413137" y="466596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31743825-71A5-7606-DB3D-50F4A0094756}"/>
                </a:ext>
              </a:extLst>
            </p:cNvPr>
            <p:cNvSpPr/>
            <p:nvPr/>
          </p:nvSpPr>
          <p:spPr>
            <a:xfrm>
              <a:off x="9413137" y="461682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EB7874C4-A199-91BB-E3C6-FF1E61C4AFCE}"/>
                </a:ext>
              </a:extLst>
            </p:cNvPr>
            <p:cNvSpPr/>
            <p:nvPr/>
          </p:nvSpPr>
          <p:spPr>
            <a:xfrm>
              <a:off x="9413137" y="456769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DB3DF402-CD92-F8E8-DEAE-11B7977773F5}"/>
                </a:ext>
              </a:extLst>
            </p:cNvPr>
            <p:cNvSpPr/>
            <p:nvPr/>
          </p:nvSpPr>
          <p:spPr>
            <a:xfrm>
              <a:off x="9413137" y="451856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0C43BC4E-FEE7-4BD2-6450-6941731F5EE3}"/>
                </a:ext>
              </a:extLst>
            </p:cNvPr>
            <p:cNvSpPr/>
            <p:nvPr/>
          </p:nvSpPr>
          <p:spPr>
            <a:xfrm>
              <a:off x="9413137" y="446943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25C23E11-4F5F-8091-D3D7-B3024B5F0C6E}"/>
                </a:ext>
              </a:extLst>
            </p:cNvPr>
            <p:cNvSpPr/>
            <p:nvPr/>
          </p:nvSpPr>
          <p:spPr>
            <a:xfrm>
              <a:off x="9413137" y="442030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7DD22B10-85EC-C372-4C2A-CC0B7156E746}"/>
                </a:ext>
              </a:extLst>
            </p:cNvPr>
            <p:cNvSpPr/>
            <p:nvPr/>
          </p:nvSpPr>
          <p:spPr>
            <a:xfrm>
              <a:off x="9413137" y="437117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67323450-8068-1949-C1ED-4FCFAB5EB029}"/>
                </a:ext>
              </a:extLst>
            </p:cNvPr>
            <p:cNvSpPr/>
            <p:nvPr/>
          </p:nvSpPr>
          <p:spPr>
            <a:xfrm>
              <a:off x="9413137" y="432203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1B82CD0B-C99D-662B-0BF3-8B42E0B0466B}"/>
                </a:ext>
              </a:extLst>
            </p:cNvPr>
            <p:cNvSpPr/>
            <p:nvPr/>
          </p:nvSpPr>
          <p:spPr>
            <a:xfrm>
              <a:off x="9413137" y="427290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A20E0C0B-608B-02AB-D388-07E0829AFFFA}"/>
                </a:ext>
              </a:extLst>
            </p:cNvPr>
            <p:cNvSpPr/>
            <p:nvPr/>
          </p:nvSpPr>
          <p:spPr>
            <a:xfrm>
              <a:off x="9413137" y="422377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BF45C63-ACAD-6B3E-8795-BBCC3A2449ED}"/>
                </a:ext>
              </a:extLst>
            </p:cNvPr>
            <p:cNvSpPr/>
            <p:nvPr/>
          </p:nvSpPr>
          <p:spPr>
            <a:xfrm>
              <a:off x="9413137" y="417464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FB578115-06E3-F081-1786-EF93ED844192}"/>
                </a:ext>
              </a:extLst>
            </p:cNvPr>
            <p:cNvSpPr/>
            <p:nvPr/>
          </p:nvSpPr>
          <p:spPr>
            <a:xfrm>
              <a:off x="9413137" y="412567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AF58EB9C-3F9A-ECA5-67D6-2381D66CC748}"/>
                </a:ext>
              </a:extLst>
            </p:cNvPr>
            <p:cNvSpPr/>
            <p:nvPr/>
          </p:nvSpPr>
          <p:spPr>
            <a:xfrm>
              <a:off x="9413137" y="407654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C19D162D-C280-5773-BA02-D5836C36662D}"/>
                </a:ext>
              </a:extLst>
            </p:cNvPr>
            <p:cNvSpPr/>
            <p:nvPr/>
          </p:nvSpPr>
          <p:spPr>
            <a:xfrm>
              <a:off x="9413137" y="402741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DC6F0CF2-5534-CA97-C630-16D5CE4A7A28}"/>
                </a:ext>
              </a:extLst>
            </p:cNvPr>
            <p:cNvSpPr/>
            <p:nvPr/>
          </p:nvSpPr>
          <p:spPr>
            <a:xfrm>
              <a:off x="9413137" y="397827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AB14084D-208D-93AA-4CCC-FB1F4C6E05AE}"/>
                </a:ext>
              </a:extLst>
            </p:cNvPr>
            <p:cNvSpPr/>
            <p:nvPr/>
          </p:nvSpPr>
          <p:spPr>
            <a:xfrm>
              <a:off x="9413137" y="392914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8B1F164-1E35-A63B-1AC5-E1F643C329AE}"/>
                </a:ext>
              </a:extLst>
            </p:cNvPr>
            <p:cNvSpPr/>
            <p:nvPr/>
          </p:nvSpPr>
          <p:spPr>
            <a:xfrm>
              <a:off x="9413137" y="388001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67F6E8D7-7608-CACB-9C90-2D143B53A28C}"/>
                </a:ext>
              </a:extLst>
            </p:cNvPr>
            <p:cNvSpPr/>
            <p:nvPr/>
          </p:nvSpPr>
          <p:spPr>
            <a:xfrm>
              <a:off x="9413137" y="383088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9EBFA08E-0DD7-3694-F056-E8E0B3C04B15}"/>
                </a:ext>
              </a:extLst>
            </p:cNvPr>
            <p:cNvSpPr/>
            <p:nvPr/>
          </p:nvSpPr>
          <p:spPr>
            <a:xfrm>
              <a:off x="9413137" y="378175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88F94430-7281-BE1B-D2A7-0769DD6C55FE}"/>
                </a:ext>
              </a:extLst>
            </p:cNvPr>
            <p:cNvSpPr/>
            <p:nvPr/>
          </p:nvSpPr>
          <p:spPr>
            <a:xfrm>
              <a:off x="9413137" y="373262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81D8773A-5BE1-1413-2683-88657E0F5F5E}"/>
                </a:ext>
              </a:extLst>
            </p:cNvPr>
            <p:cNvSpPr/>
            <p:nvPr/>
          </p:nvSpPr>
          <p:spPr>
            <a:xfrm>
              <a:off x="9413137" y="368348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EE17B619-5937-3C62-78C3-8C46D7F3CBCE}"/>
                </a:ext>
              </a:extLst>
            </p:cNvPr>
            <p:cNvSpPr/>
            <p:nvPr/>
          </p:nvSpPr>
          <p:spPr>
            <a:xfrm>
              <a:off x="9413137" y="363435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C5B53843-6EFA-C724-1995-0E8313079D35}"/>
                </a:ext>
              </a:extLst>
            </p:cNvPr>
            <p:cNvSpPr/>
            <p:nvPr/>
          </p:nvSpPr>
          <p:spPr>
            <a:xfrm>
              <a:off x="9413137" y="358522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336C1B26-E6E4-A0CB-A6EF-C1C750BCECDB}"/>
                </a:ext>
              </a:extLst>
            </p:cNvPr>
            <p:cNvSpPr/>
            <p:nvPr/>
          </p:nvSpPr>
          <p:spPr>
            <a:xfrm>
              <a:off x="9413137" y="353609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5389880B-4182-B912-A4C5-EB4EBF3CEC6D}"/>
                </a:ext>
              </a:extLst>
            </p:cNvPr>
            <p:cNvSpPr/>
            <p:nvPr/>
          </p:nvSpPr>
          <p:spPr>
            <a:xfrm>
              <a:off x="9413137" y="348696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C121C7E-3215-E248-84CE-138870C05BA5}"/>
                </a:ext>
              </a:extLst>
            </p:cNvPr>
            <p:cNvSpPr/>
            <p:nvPr/>
          </p:nvSpPr>
          <p:spPr>
            <a:xfrm>
              <a:off x="9413137" y="343783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47150CD-562F-7822-F325-5BF1CF69BE47}"/>
                </a:ext>
              </a:extLst>
            </p:cNvPr>
            <p:cNvSpPr/>
            <p:nvPr/>
          </p:nvSpPr>
          <p:spPr>
            <a:xfrm>
              <a:off x="9413137" y="338869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BA92CBFB-4517-5E3B-AA3F-10512352EC3E}"/>
                </a:ext>
              </a:extLst>
            </p:cNvPr>
            <p:cNvSpPr/>
            <p:nvPr/>
          </p:nvSpPr>
          <p:spPr>
            <a:xfrm>
              <a:off x="9413137" y="333956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5111CBE-8E0A-993F-EE45-70E5E4833C03}"/>
                </a:ext>
              </a:extLst>
            </p:cNvPr>
            <p:cNvSpPr/>
            <p:nvPr/>
          </p:nvSpPr>
          <p:spPr>
            <a:xfrm>
              <a:off x="9413137" y="329043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2531C07D-1855-B9C0-2217-2CEC22D0AAAF}"/>
                </a:ext>
              </a:extLst>
            </p:cNvPr>
            <p:cNvSpPr/>
            <p:nvPr/>
          </p:nvSpPr>
          <p:spPr>
            <a:xfrm>
              <a:off x="9413137" y="324130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CC96EE6A-D9A4-D1D0-890C-2E973C23EFCA}"/>
                </a:ext>
              </a:extLst>
            </p:cNvPr>
            <p:cNvSpPr/>
            <p:nvPr/>
          </p:nvSpPr>
          <p:spPr>
            <a:xfrm>
              <a:off x="9413137" y="319217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170C8EF4-FB85-B7AC-8E3D-BB93334C2F9D}"/>
                </a:ext>
              </a:extLst>
            </p:cNvPr>
            <p:cNvSpPr/>
            <p:nvPr/>
          </p:nvSpPr>
          <p:spPr>
            <a:xfrm>
              <a:off x="9413137" y="314303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79B1BB39-68C2-402D-8D0B-2B72D9131372}"/>
                </a:ext>
              </a:extLst>
            </p:cNvPr>
            <p:cNvSpPr/>
            <p:nvPr/>
          </p:nvSpPr>
          <p:spPr>
            <a:xfrm>
              <a:off x="9413137" y="309390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4B5FE32-5328-B368-6AF3-94B1BFC71753}"/>
                </a:ext>
              </a:extLst>
            </p:cNvPr>
            <p:cNvSpPr/>
            <p:nvPr/>
          </p:nvSpPr>
          <p:spPr>
            <a:xfrm>
              <a:off x="9413137" y="304477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C871424D-1546-5920-DE07-027E0E2EA72F}"/>
                </a:ext>
              </a:extLst>
            </p:cNvPr>
            <p:cNvSpPr/>
            <p:nvPr/>
          </p:nvSpPr>
          <p:spPr>
            <a:xfrm>
              <a:off x="9413137" y="299564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14F3EE86-86B5-610C-1C6B-5768FE44D311}"/>
                </a:ext>
              </a:extLst>
            </p:cNvPr>
            <p:cNvSpPr/>
            <p:nvPr/>
          </p:nvSpPr>
          <p:spPr>
            <a:xfrm>
              <a:off x="9413137" y="294651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429C8CE9-3433-2EEA-4850-9A3B48C61662}"/>
                </a:ext>
              </a:extLst>
            </p:cNvPr>
            <p:cNvSpPr/>
            <p:nvPr/>
          </p:nvSpPr>
          <p:spPr>
            <a:xfrm>
              <a:off x="9413137" y="289738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43AE7F4F-B3DC-736E-8375-4B627706A2E9}"/>
                </a:ext>
              </a:extLst>
            </p:cNvPr>
            <p:cNvSpPr/>
            <p:nvPr/>
          </p:nvSpPr>
          <p:spPr>
            <a:xfrm>
              <a:off x="9413137" y="284824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84D952D2-15DF-7A32-2446-D79DD8711ED6}"/>
                </a:ext>
              </a:extLst>
            </p:cNvPr>
            <p:cNvSpPr/>
            <p:nvPr/>
          </p:nvSpPr>
          <p:spPr>
            <a:xfrm>
              <a:off x="9413137" y="279911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CF53F8F2-4610-6CDA-C2EA-23F9DD2B6052}"/>
                </a:ext>
              </a:extLst>
            </p:cNvPr>
            <p:cNvSpPr/>
            <p:nvPr/>
          </p:nvSpPr>
          <p:spPr>
            <a:xfrm>
              <a:off x="9413137" y="274998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37DD7B37-0194-26E8-01B8-40F218CA67A8}"/>
                </a:ext>
              </a:extLst>
            </p:cNvPr>
            <p:cNvSpPr/>
            <p:nvPr/>
          </p:nvSpPr>
          <p:spPr>
            <a:xfrm>
              <a:off x="9413137" y="270085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2D5432E2-F9DC-07B7-D936-9C8CA7807FC1}"/>
                </a:ext>
              </a:extLst>
            </p:cNvPr>
            <p:cNvSpPr/>
            <p:nvPr/>
          </p:nvSpPr>
          <p:spPr>
            <a:xfrm>
              <a:off x="9413137" y="265172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0B4F0A7B-C749-4067-2EA6-268DB33DC733}"/>
                </a:ext>
              </a:extLst>
            </p:cNvPr>
            <p:cNvSpPr/>
            <p:nvPr/>
          </p:nvSpPr>
          <p:spPr>
            <a:xfrm>
              <a:off x="9413137" y="260259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B34120E6-C4C3-CBC1-159D-D9093460D891}"/>
                </a:ext>
              </a:extLst>
            </p:cNvPr>
            <p:cNvSpPr/>
            <p:nvPr/>
          </p:nvSpPr>
          <p:spPr>
            <a:xfrm>
              <a:off x="9413137" y="255345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6AC5CB9B-FEE6-15CC-5C1C-12CEDF49E79B}"/>
                </a:ext>
              </a:extLst>
            </p:cNvPr>
            <p:cNvSpPr/>
            <p:nvPr/>
          </p:nvSpPr>
          <p:spPr>
            <a:xfrm>
              <a:off x="9413137" y="250432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AB18EB50-C521-2F51-AF7F-72930AA985A8}"/>
                </a:ext>
              </a:extLst>
            </p:cNvPr>
            <p:cNvSpPr/>
            <p:nvPr/>
          </p:nvSpPr>
          <p:spPr>
            <a:xfrm>
              <a:off x="9413137" y="245519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2F5E2F35-3662-FB89-6C2A-122D86FABDB5}"/>
                </a:ext>
              </a:extLst>
            </p:cNvPr>
            <p:cNvSpPr/>
            <p:nvPr/>
          </p:nvSpPr>
          <p:spPr>
            <a:xfrm>
              <a:off x="9413137" y="240606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361C4A83-D6B2-CFAE-074D-FB262EDACF1B}"/>
                </a:ext>
              </a:extLst>
            </p:cNvPr>
            <p:cNvSpPr/>
            <p:nvPr/>
          </p:nvSpPr>
          <p:spPr>
            <a:xfrm>
              <a:off x="9413137" y="235693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EC5E2658-9969-149A-4BD6-478DE70FEFF6}"/>
                </a:ext>
              </a:extLst>
            </p:cNvPr>
            <p:cNvSpPr/>
            <p:nvPr/>
          </p:nvSpPr>
          <p:spPr>
            <a:xfrm>
              <a:off x="9413137" y="230780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2F5F3D1A-6098-8EF3-86D5-237C2527C016}"/>
                </a:ext>
              </a:extLst>
            </p:cNvPr>
            <p:cNvSpPr/>
            <p:nvPr/>
          </p:nvSpPr>
          <p:spPr>
            <a:xfrm>
              <a:off x="9413137" y="225866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E375D8E4-55D9-CA09-B437-C6BE45480A26}"/>
                </a:ext>
              </a:extLst>
            </p:cNvPr>
            <p:cNvSpPr/>
            <p:nvPr/>
          </p:nvSpPr>
          <p:spPr>
            <a:xfrm>
              <a:off x="9413137" y="220953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0B5405F-71EE-0EC9-3432-E3F31110DE4B}"/>
                </a:ext>
              </a:extLst>
            </p:cNvPr>
            <p:cNvSpPr/>
            <p:nvPr/>
          </p:nvSpPr>
          <p:spPr>
            <a:xfrm>
              <a:off x="9413137" y="216040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AA7CA22-BCC5-CB8A-4D03-C25906DEC47F}"/>
                </a:ext>
              </a:extLst>
            </p:cNvPr>
            <p:cNvSpPr/>
            <p:nvPr/>
          </p:nvSpPr>
          <p:spPr>
            <a:xfrm>
              <a:off x="9413137" y="211127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3DE571A6-34AA-EB04-3C9E-57BF1DAA8CB7}"/>
                </a:ext>
              </a:extLst>
            </p:cNvPr>
            <p:cNvSpPr/>
            <p:nvPr/>
          </p:nvSpPr>
          <p:spPr>
            <a:xfrm>
              <a:off x="9413137" y="206214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B99D188-B856-0C46-4DBD-61EA0E360B0A}"/>
                </a:ext>
              </a:extLst>
            </p:cNvPr>
            <p:cNvSpPr/>
            <p:nvPr/>
          </p:nvSpPr>
          <p:spPr>
            <a:xfrm>
              <a:off x="9413137" y="201301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3890A09D-F36F-548E-AD2A-70C2A165C340}"/>
                </a:ext>
              </a:extLst>
            </p:cNvPr>
            <p:cNvSpPr/>
            <p:nvPr/>
          </p:nvSpPr>
          <p:spPr>
            <a:xfrm>
              <a:off x="9413137" y="196387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A92B5490-2E2D-CAFE-F997-1A46D641CA22}"/>
                </a:ext>
              </a:extLst>
            </p:cNvPr>
            <p:cNvSpPr/>
            <p:nvPr/>
          </p:nvSpPr>
          <p:spPr>
            <a:xfrm>
              <a:off x="9413137" y="191474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FBAB29AA-BE60-3BC9-2844-4F7EC2F066B2}"/>
                </a:ext>
              </a:extLst>
            </p:cNvPr>
            <p:cNvSpPr/>
            <p:nvPr/>
          </p:nvSpPr>
          <p:spPr>
            <a:xfrm>
              <a:off x="9413137" y="186561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1FE4865C-63E9-E496-BBC6-52DB48581A7B}"/>
                </a:ext>
              </a:extLst>
            </p:cNvPr>
            <p:cNvSpPr/>
            <p:nvPr/>
          </p:nvSpPr>
          <p:spPr>
            <a:xfrm>
              <a:off x="9413137" y="181648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6F171C04-1607-7248-6A1C-459CDA3C56F3}"/>
                </a:ext>
              </a:extLst>
            </p:cNvPr>
            <p:cNvSpPr/>
            <p:nvPr/>
          </p:nvSpPr>
          <p:spPr>
            <a:xfrm>
              <a:off x="9413137" y="176735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8CD7719A-1BA2-24B5-3FB0-1FFFDF143BF5}"/>
                </a:ext>
              </a:extLst>
            </p:cNvPr>
            <p:cNvSpPr/>
            <p:nvPr/>
          </p:nvSpPr>
          <p:spPr>
            <a:xfrm>
              <a:off x="9413137" y="171822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BA71F7F-D0D8-281A-6BB2-0EF821410FE0}"/>
                </a:ext>
              </a:extLst>
            </p:cNvPr>
            <p:cNvSpPr/>
            <p:nvPr/>
          </p:nvSpPr>
          <p:spPr>
            <a:xfrm>
              <a:off x="9413137" y="166908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03E545D-B352-C45F-AA8F-51E598225ECF}"/>
                </a:ext>
              </a:extLst>
            </p:cNvPr>
            <p:cNvSpPr/>
            <p:nvPr/>
          </p:nvSpPr>
          <p:spPr>
            <a:xfrm>
              <a:off x="9413137" y="161995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371B5171-AF79-636B-9B0A-D3F1C870B303}"/>
                </a:ext>
              </a:extLst>
            </p:cNvPr>
            <p:cNvSpPr/>
            <p:nvPr/>
          </p:nvSpPr>
          <p:spPr>
            <a:xfrm>
              <a:off x="9413137" y="157082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5CE25C9-0F03-D05D-23FA-C5D6EE440A2B}"/>
                </a:ext>
              </a:extLst>
            </p:cNvPr>
            <p:cNvSpPr/>
            <p:nvPr/>
          </p:nvSpPr>
          <p:spPr>
            <a:xfrm>
              <a:off x="9413137" y="152169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90938F29-9634-E25B-5F2D-4AB3ABD37F50}"/>
                </a:ext>
              </a:extLst>
            </p:cNvPr>
            <p:cNvSpPr/>
            <p:nvPr/>
          </p:nvSpPr>
          <p:spPr>
            <a:xfrm>
              <a:off x="9413137" y="147256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57EBC731-8CC7-42B6-694A-1FA597E3A50D}"/>
                </a:ext>
              </a:extLst>
            </p:cNvPr>
            <p:cNvSpPr/>
            <p:nvPr/>
          </p:nvSpPr>
          <p:spPr>
            <a:xfrm>
              <a:off x="9413137" y="142342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6DD95237-6527-2452-3473-8B13B12AAF66}"/>
                </a:ext>
              </a:extLst>
            </p:cNvPr>
            <p:cNvSpPr/>
            <p:nvPr/>
          </p:nvSpPr>
          <p:spPr>
            <a:xfrm>
              <a:off x="9413137" y="137429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306205F7-76FB-7EA2-D0AF-AA3658F48E83}"/>
                </a:ext>
              </a:extLst>
            </p:cNvPr>
            <p:cNvSpPr/>
            <p:nvPr/>
          </p:nvSpPr>
          <p:spPr>
            <a:xfrm>
              <a:off x="9413137" y="132516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CA11EAA-F58D-642D-DF77-760CC6A8F253}"/>
                </a:ext>
              </a:extLst>
            </p:cNvPr>
            <p:cNvSpPr/>
            <p:nvPr/>
          </p:nvSpPr>
          <p:spPr>
            <a:xfrm>
              <a:off x="9413137" y="127603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94EC4EF2-CEA8-1E28-10FE-065C989BCDFD}"/>
                </a:ext>
              </a:extLst>
            </p:cNvPr>
            <p:cNvSpPr/>
            <p:nvPr/>
          </p:nvSpPr>
          <p:spPr>
            <a:xfrm>
              <a:off x="9413137" y="122690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4508C306-B23F-736D-33C5-936B6C9401A6}"/>
                </a:ext>
              </a:extLst>
            </p:cNvPr>
            <p:cNvSpPr/>
            <p:nvPr/>
          </p:nvSpPr>
          <p:spPr>
            <a:xfrm>
              <a:off x="9413137" y="117777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A8DACD1-0FBA-F3E8-9967-E1E78CEF9B93}"/>
                </a:ext>
              </a:extLst>
            </p:cNvPr>
            <p:cNvSpPr/>
            <p:nvPr/>
          </p:nvSpPr>
          <p:spPr>
            <a:xfrm>
              <a:off x="9413137" y="112863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0D682E12-8CD5-CD63-AE0D-0BF05153E604}"/>
                </a:ext>
              </a:extLst>
            </p:cNvPr>
            <p:cNvSpPr/>
            <p:nvPr/>
          </p:nvSpPr>
          <p:spPr>
            <a:xfrm>
              <a:off x="9413137" y="107950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D688C74A-72A2-E54B-9BD1-59BC6DEE417C}"/>
                </a:ext>
              </a:extLst>
            </p:cNvPr>
            <p:cNvSpPr/>
            <p:nvPr/>
          </p:nvSpPr>
          <p:spPr>
            <a:xfrm>
              <a:off x="9413137" y="103037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2346EC6E-9E4C-EF5C-531D-3ED619557928}"/>
                </a:ext>
              </a:extLst>
            </p:cNvPr>
            <p:cNvSpPr/>
            <p:nvPr/>
          </p:nvSpPr>
          <p:spPr>
            <a:xfrm>
              <a:off x="9413137" y="98124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8E8F571F-AB07-14C8-D100-9A01DDE5D498}"/>
                </a:ext>
              </a:extLst>
            </p:cNvPr>
            <p:cNvSpPr/>
            <p:nvPr/>
          </p:nvSpPr>
          <p:spPr>
            <a:xfrm>
              <a:off x="9413137" y="93211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7A78D938-E2D5-644B-D55B-29583E9C0547}"/>
                </a:ext>
              </a:extLst>
            </p:cNvPr>
            <p:cNvSpPr/>
            <p:nvPr/>
          </p:nvSpPr>
          <p:spPr>
            <a:xfrm>
              <a:off x="9413137" y="88298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735465C7-5757-E60B-9A8E-08301DC1922D}"/>
                </a:ext>
              </a:extLst>
            </p:cNvPr>
            <p:cNvSpPr/>
            <p:nvPr/>
          </p:nvSpPr>
          <p:spPr>
            <a:xfrm>
              <a:off x="9413137" y="83384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7AE7FBD5-29CC-5132-5AB5-C5763B9A142F}"/>
                </a:ext>
              </a:extLst>
            </p:cNvPr>
            <p:cNvSpPr/>
            <p:nvPr/>
          </p:nvSpPr>
          <p:spPr>
            <a:xfrm>
              <a:off x="9413137" y="78471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CB05FE8B-B302-2A48-082D-B9F3C35DAC49}"/>
                </a:ext>
              </a:extLst>
            </p:cNvPr>
            <p:cNvSpPr/>
            <p:nvPr/>
          </p:nvSpPr>
          <p:spPr>
            <a:xfrm>
              <a:off x="9413137" y="73558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9F95816-F90C-FD30-3134-7FAE8CD068F9}"/>
                </a:ext>
              </a:extLst>
            </p:cNvPr>
            <p:cNvSpPr/>
            <p:nvPr/>
          </p:nvSpPr>
          <p:spPr>
            <a:xfrm>
              <a:off x="9413137" y="68645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E3A322C1-508A-1F6D-FE69-650448A56BD4}"/>
                </a:ext>
              </a:extLst>
            </p:cNvPr>
            <p:cNvSpPr/>
            <p:nvPr/>
          </p:nvSpPr>
          <p:spPr>
            <a:xfrm>
              <a:off x="9413137" y="63732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36ABF683-58D9-5B97-3F3B-0BD1F3ADB9D1}"/>
                </a:ext>
              </a:extLst>
            </p:cNvPr>
            <p:cNvSpPr/>
            <p:nvPr/>
          </p:nvSpPr>
          <p:spPr>
            <a:xfrm>
              <a:off x="9413137" y="58819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5B0AB703-A119-571F-2D17-3032EF559D8B}"/>
                </a:ext>
              </a:extLst>
            </p:cNvPr>
            <p:cNvSpPr/>
            <p:nvPr/>
          </p:nvSpPr>
          <p:spPr>
            <a:xfrm>
              <a:off x="9413137" y="53905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066F9DE3-A327-5448-274C-7AC289F98C21}"/>
                </a:ext>
              </a:extLst>
            </p:cNvPr>
            <p:cNvSpPr/>
            <p:nvPr/>
          </p:nvSpPr>
          <p:spPr>
            <a:xfrm>
              <a:off x="9413137" y="48992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293E9843-FD79-49EF-096E-4FA340E90FFC}"/>
                </a:ext>
              </a:extLst>
            </p:cNvPr>
            <p:cNvSpPr/>
            <p:nvPr/>
          </p:nvSpPr>
          <p:spPr>
            <a:xfrm>
              <a:off x="9566936" y="682775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BC79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12CB3DDD-E183-4251-896F-B05A75617B15}"/>
                </a:ext>
              </a:extLst>
            </p:cNvPr>
            <p:cNvSpPr/>
            <p:nvPr/>
          </p:nvSpPr>
          <p:spPr>
            <a:xfrm>
              <a:off x="9566936" y="677862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7BDDFE14-692C-6977-B6A2-6A2951F05567}"/>
                </a:ext>
              </a:extLst>
            </p:cNvPr>
            <p:cNvSpPr/>
            <p:nvPr/>
          </p:nvSpPr>
          <p:spPr>
            <a:xfrm>
              <a:off x="9566936" y="672949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BC79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B6AEADF-6E11-D95D-6418-9AAF8A49A32C}"/>
                </a:ext>
              </a:extLst>
            </p:cNvPr>
            <p:cNvSpPr/>
            <p:nvPr/>
          </p:nvSpPr>
          <p:spPr>
            <a:xfrm>
              <a:off x="9566936" y="668036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718E99F6-D65D-C9EE-0B7C-87AE6E52F72B}"/>
                </a:ext>
              </a:extLst>
            </p:cNvPr>
            <p:cNvSpPr/>
            <p:nvPr/>
          </p:nvSpPr>
          <p:spPr>
            <a:xfrm>
              <a:off x="9566936" y="663122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4E9A9517-336D-C607-7924-9FEBAAC28DCD}"/>
                </a:ext>
              </a:extLst>
            </p:cNvPr>
            <p:cNvSpPr/>
            <p:nvPr/>
          </p:nvSpPr>
          <p:spPr>
            <a:xfrm>
              <a:off x="9566936" y="658209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4C707AE-A3B7-7859-B7FF-5E49F555A1D5}"/>
                </a:ext>
              </a:extLst>
            </p:cNvPr>
            <p:cNvSpPr/>
            <p:nvPr/>
          </p:nvSpPr>
          <p:spPr>
            <a:xfrm>
              <a:off x="9566936" y="653296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19A203B-50E7-4375-C3A7-46D071513EA2}"/>
                </a:ext>
              </a:extLst>
            </p:cNvPr>
            <p:cNvSpPr/>
            <p:nvPr/>
          </p:nvSpPr>
          <p:spPr>
            <a:xfrm>
              <a:off x="9566936" y="648383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5DB4F282-9FBE-7221-6CA1-3CD22F753B20}"/>
                </a:ext>
              </a:extLst>
            </p:cNvPr>
            <p:cNvSpPr/>
            <p:nvPr/>
          </p:nvSpPr>
          <p:spPr>
            <a:xfrm>
              <a:off x="9566936" y="643470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533B10C2-4B21-931D-AE2A-69F74D99015D}"/>
                </a:ext>
              </a:extLst>
            </p:cNvPr>
            <p:cNvSpPr/>
            <p:nvPr/>
          </p:nvSpPr>
          <p:spPr>
            <a:xfrm>
              <a:off x="9566936" y="638557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94057765-282E-52FE-87D6-613EA29ABD2C}"/>
                </a:ext>
              </a:extLst>
            </p:cNvPr>
            <p:cNvSpPr/>
            <p:nvPr/>
          </p:nvSpPr>
          <p:spPr>
            <a:xfrm>
              <a:off x="9566936" y="633643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571D3393-4FA9-05BC-937E-5A008656500B}"/>
                </a:ext>
              </a:extLst>
            </p:cNvPr>
            <p:cNvSpPr/>
            <p:nvPr/>
          </p:nvSpPr>
          <p:spPr>
            <a:xfrm>
              <a:off x="9566936" y="628730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664C8933-87CD-89F9-0C9D-B58793744D67}"/>
                </a:ext>
              </a:extLst>
            </p:cNvPr>
            <p:cNvSpPr/>
            <p:nvPr/>
          </p:nvSpPr>
          <p:spPr>
            <a:xfrm>
              <a:off x="9566936" y="623817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8222FBC-5A99-FC51-C2D2-4AACC02DF4F3}"/>
                </a:ext>
              </a:extLst>
            </p:cNvPr>
            <p:cNvSpPr/>
            <p:nvPr/>
          </p:nvSpPr>
          <p:spPr>
            <a:xfrm>
              <a:off x="9566936" y="618904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B3BF8557-B3BA-2BFC-D734-8CC66324BB07}"/>
                </a:ext>
              </a:extLst>
            </p:cNvPr>
            <p:cNvSpPr/>
            <p:nvPr/>
          </p:nvSpPr>
          <p:spPr>
            <a:xfrm>
              <a:off x="9566936" y="613991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6A32876B-6DB5-9AFB-99A2-20BD50E0AA91}"/>
                </a:ext>
              </a:extLst>
            </p:cNvPr>
            <p:cNvSpPr/>
            <p:nvPr/>
          </p:nvSpPr>
          <p:spPr>
            <a:xfrm>
              <a:off x="9566936" y="609078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C53F96A-43F5-6986-5962-E6F6ECAE462A}"/>
                </a:ext>
              </a:extLst>
            </p:cNvPr>
            <p:cNvSpPr/>
            <p:nvPr/>
          </p:nvSpPr>
          <p:spPr>
            <a:xfrm>
              <a:off x="9566936" y="604164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0EF5A2E1-558F-DB6C-29F3-243AAD1350E9}"/>
                </a:ext>
              </a:extLst>
            </p:cNvPr>
            <p:cNvSpPr/>
            <p:nvPr/>
          </p:nvSpPr>
          <p:spPr>
            <a:xfrm>
              <a:off x="9566936" y="599251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3B1E09D1-DAC6-8257-5594-B9EF8C96E484}"/>
                </a:ext>
              </a:extLst>
            </p:cNvPr>
            <p:cNvSpPr/>
            <p:nvPr/>
          </p:nvSpPr>
          <p:spPr>
            <a:xfrm>
              <a:off x="9566936" y="594338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F953E26-8EB0-D2BE-6735-FF7E9E14C6B2}"/>
                </a:ext>
              </a:extLst>
            </p:cNvPr>
            <p:cNvSpPr/>
            <p:nvPr/>
          </p:nvSpPr>
          <p:spPr>
            <a:xfrm>
              <a:off x="9566936" y="589425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F748D27-F0D3-E9AA-6BFA-404B576CD1EC}"/>
                </a:ext>
              </a:extLst>
            </p:cNvPr>
            <p:cNvSpPr/>
            <p:nvPr/>
          </p:nvSpPr>
          <p:spPr>
            <a:xfrm>
              <a:off x="9566936" y="584512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289D8209-CD98-541E-58A8-AE79E43C347B}"/>
                </a:ext>
              </a:extLst>
            </p:cNvPr>
            <p:cNvSpPr/>
            <p:nvPr/>
          </p:nvSpPr>
          <p:spPr>
            <a:xfrm>
              <a:off x="9566936" y="579598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B9E722A8-5762-B0CD-2848-BE6FB0D28411}"/>
                </a:ext>
              </a:extLst>
            </p:cNvPr>
            <p:cNvSpPr/>
            <p:nvPr/>
          </p:nvSpPr>
          <p:spPr>
            <a:xfrm>
              <a:off x="9566936" y="574685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BAB9DE16-F209-9081-4886-71FBEBF344D2}"/>
                </a:ext>
              </a:extLst>
            </p:cNvPr>
            <p:cNvSpPr/>
            <p:nvPr/>
          </p:nvSpPr>
          <p:spPr>
            <a:xfrm>
              <a:off x="9566936" y="569772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FB428B3D-9B74-B36A-F395-248B0DBC0C3E}"/>
                </a:ext>
              </a:extLst>
            </p:cNvPr>
            <p:cNvSpPr/>
            <p:nvPr/>
          </p:nvSpPr>
          <p:spPr>
            <a:xfrm>
              <a:off x="9566936" y="564859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D6B8AECA-1F2F-B9FB-3A8C-62F90A3AE21D}"/>
                </a:ext>
              </a:extLst>
            </p:cNvPr>
            <p:cNvSpPr/>
            <p:nvPr/>
          </p:nvSpPr>
          <p:spPr>
            <a:xfrm>
              <a:off x="9566936" y="559946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F969DDC6-3800-F6C0-DAD9-B874D3B23EAF}"/>
                </a:ext>
              </a:extLst>
            </p:cNvPr>
            <p:cNvSpPr/>
            <p:nvPr/>
          </p:nvSpPr>
          <p:spPr>
            <a:xfrm>
              <a:off x="9566936" y="555033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DDA6F089-7896-A3D0-F73E-9D33BD3D437C}"/>
                </a:ext>
              </a:extLst>
            </p:cNvPr>
            <p:cNvSpPr/>
            <p:nvPr/>
          </p:nvSpPr>
          <p:spPr>
            <a:xfrm>
              <a:off x="9566936" y="550119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DF31C552-8E5F-037D-7C78-746CD592FDCB}"/>
                </a:ext>
              </a:extLst>
            </p:cNvPr>
            <p:cNvSpPr/>
            <p:nvPr/>
          </p:nvSpPr>
          <p:spPr>
            <a:xfrm>
              <a:off x="9566936" y="545206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5158B37D-795D-7552-081F-1C0322C134D5}"/>
                </a:ext>
              </a:extLst>
            </p:cNvPr>
            <p:cNvSpPr/>
            <p:nvPr/>
          </p:nvSpPr>
          <p:spPr>
            <a:xfrm>
              <a:off x="9566936" y="540293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B4825E32-CC54-C9DD-BD3F-A7ECE50B6902}"/>
                </a:ext>
              </a:extLst>
            </p:cNvPr>
            <p:cNvSpPr/>
            <p:nvPr/>
          </p:nvSpPr>
          <p:spPr>
            <a:xfrm>
              <a:off x="9566936" y="535380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C5C1D476-0792-DA0F-579F-19B39E863C8F}"/>
                </a:ext>
              </a:extLst>
            </p:cNvPr>
            <p:cNvSpPr/>
            <p:nvPr/>
          </p:nvSpPr>
          <p:spPr>
            <a:xfrm>
              <a:off x="9566936" y="530467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B3850179-C4BD-F18F-675E-7A15EAB6C6A2}"/>
                </a:ext>
              </a:extLst>
            </p:cNvPr>
            <p:cNvSpPr/>
            <p:nvPr/>
          </p:nvSpPr>
          <p:spPr>
            <a:xfrm>
              <a:off x="9566936" y="525554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D06D6B9F-B552-63DA-C1A9-8892CD25DEC2}"/>
                </a:ext>
              </a:extLst>
            </p:cNvPr>
            <p:cNvSpPr/>
            <p:nvPr/>
          </p:nvSpPr>
          <p:spPr>
            <a:xfrm>
              <a:off x="9566936" y="520640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45652A7-7148-3549-5791-4B88D5F36612}"/>
                </a:ext>
              </a:extLst>
            </p:cNvPr>
            <p:cNvSpPr/>
            <p:nvPr/>
          </p:nvSpPr>
          <p:spPr>
            <a:xfrm>
              <a:off x="9566936" y="515727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844FFB08-753E-58C9-79A0-2F8EA2008962}"/>
                </a:ext>
              </a:extLst>
            </p:cNvPr>
            <p:cNvSpPr/>
            <p:nvPr/>
          </p:nvSpPr>
          <p:spPr>
            <a:xfrm>
              <a:off x="9566936" y="510814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C0E6C48-3411-3CE5-B303-EAEDB418ECF4}"/>
                </a:ext>
              </a:extLst>
            </p:cNvPr>
            <p:cNvSpPr/>
            <p:nvPr/>
          </p:nvSpPr>
          <p:spPr>
            <a:xfrm>
              <a:off x="9566936" y="505901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31056E0-1CCB-A17A-A19A-33F85F1766FD}"/>
                </a:ext>
              </a:extLst>
            </p:cNvPr>
            <p:cNvSpPr/>
            <p:nvPr/>
          </p:nvSpPr>
          <p:spPr>
            <a:xfrm>
              <a:off x="9566936" y="500988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FD68280-DAF4-C47F-8ADE-06E2D6663887}"/>
                </a:ext>
              </a:extLst>
            </p:cNvPr>
            <p:cNvSpPr/>
            <p:nvPr/>
          </p:nvSpPr>
          <p:spPr>
            <a:xfrm>
              <a:off x="9566936" y="496075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017BF0B1-0813-A538-2350-3D9D62344562}"/>
                </a:ext>
              </a:extLst>
            </p:cNvPr>
            <p:cNvSpPr/>
            <p:nvPr/>
          </p:nvSpPr>
          <p:spPr>
            <a:xfrm>
              <a:off x="9566936" y="491161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BDDB0670-C711-E7DA-C909-5844583BD125}"/>
                </a:ext>
              </a:extLst>
            </p:cNvPr>
            <p:cNvSpPr/>
            <p:nvPr/>
          </p:nvSpPr>
          <p:spPr>
            <a:xfrm>
              <a:off x="9566936" y="486248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DCD990A9-3D7F-AD94-3E14-CEA541995CC9}"/>
                </a:ext>
              </a:extLst>
            </p:cNvPr>
            <p:cNvSpPr/>
            <p:nvPr/>
          </p:nvSpPr>
          <p:spPr>
            <a:xfrm>
              <a:off x="9566936" y="481335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F158E915-DAE9-B3DF-EDCE-0A6D7EAE1C6A}"/>
                </a:ext>
              </a:extLst>
            </p:cNvPr>
            <p:cNvSpPr/>
            <p:nvPr/>
          </p:nvSpPr>
          <p:spPr>
            <a:xfrm>
              <a:off x="9566936" y="476422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2E7A521E-D661-E53F-AC38-4D0FFACA796A}"/>
                </a:ext>
              </a:extLst>
            </p:cNvPr>
            <p:cNvSpPr/>
            <p:nvPr/>
          </p:nvSpPr>
          <p:spPr>
            <a:xfrm>
              <a:off x="9566936" y="471509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3EB38046-AF22-684C-0616-C74328D29C8B}"/>
                </a:ext>
              </a:extLst>
            </p:cNvPr>
            <p:cNvSpPr/>
            <p:nvPr/>
          </p:nvSpPr>
          <p:spPr>
            <a:xfrm>
              <a:off x="9566936" y="466596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CAEF2FA1-C71C-C04D-38EE-A1502C871940}"/>
                </a:ext>
              </a:extLst>
            </p:cNvPr>
            <p:cNvSpPr/>
            <p:nvPr/>
          </p:nvSpPr>
          <p:spPr>
            <a:xfrm>
              <a:off x="9566936" y="461682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5E5A3309-6AC6-5893-2530-A6A3B1F18A93}"/>
                </a:ext>
              </a:extLst>
            </p:cNvPr>
            <p:cNvSpPr/>
            <p:nvPr/>
          </p:nvSpPr>
          <p:spPr>
            <a:xfrm>
              <a:off x="9566936" y="456769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2767FECD-5650-0D29-9A13-EC94FFF0D2C5}"/>
                </a:ext>
              </a:extLst>
            </p:cNvPr>
            <p:cNvSpPr/>
            <p:nvPr/>
          </p:nvSpPr>
          <p:spPr>
            <a:xfrm>
              <a:off x="9566936" y="451856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F521A9BF-7CEE-3D5B-F341-1905B0D730A1}"/>
                </a:ext>
              </a:extLst>
            </p:cNvPr>
            <p:cNvSpPr/>
            <p:nvPr/>
          </p:nvSpPr>
          <p:spPr>
            <a:xfrm>
              <a:off x="9566936" y="446943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126FB3F5-E224-9DEF-5A5D-A339F7C25666}"/>
                </a:ext>
              </a:extLst>
            </p:cNvPr>
            <p:cNvSpPr/>
            <p:nvPr/>
          </p:nvSpPr>
          <p:spPr>
            <a:xfrm>
              <a:off x="9566936" y="442030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9F12B907-3ED8-56F5-BD42-E23FFB1FD032}"/>
                </a:ext>
              </a:extLst>
            </p:cNvPr>
            <p:cNvSpPr/>
            <p:nvPr/>
          </p:nvSpPr>
          <p:spPr>
            <a:xfrm>
              <a:off x="9566936" y="437117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2DCF33E2-4D60-74E1-3640-CECDB77785F3}"/>
                </a:ext>
              </a:extLst>
            </p:cNvPr>
            <p:cNvSpPr/>
            <p:nvPr/>
          </p:nvSpPr>
          <p:spPr>
            <a:xfrm>
              <a:off x="9566936" y="432203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970D12FB-C116-9DD2-A65C-05FAC517A992}"/>
                </a:ext>
              </a:extLst>
            </p:cNvPr>
            <p:cNvSpPr/>
            <p:nvPr/>
          </p:nvSpPr>
          <p:spPr>
            <a:xfrm>
              <a:off x="9566936" y="427290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41F7D8E1-51FC-4F23-B255-6079957248F9}"/>
                </a:ext>
              </a:extLst>
            </p:cNvPr>
            <p:cNvSpPr/>
            <p:nvPr/>
          </p:nvSpPr>
          <p:spPr>
            <a:xfrm>
              <a:off x="9566936" y="422377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1D4DC696-273A-4E74-3973-4E8B5BD1AB58}"/>
                </a:ext>
              </a:extLst>
            </p:cNvPr>
            <p:cNvSpPr/>
            <p:nvPr/>
          </p:nvSpPr>
          <p:spPr>
            <a:xfrm>
              <a:off x="9566936" y="417464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EA73FC5-06E2-1D45-5DCE-7137262204F9}"/>
                </a:ext>
              </a:extLst>
            </p:cNvPr>
            <p:cNvSpPr/>
            <p:nvPr/>
          </p:nvSpPr>
          <p:spPr>
            <a:xfrm>
              <a:off x="9566936" y="412567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BC158CCD-8B25-1BA0-C33C-D3B27A984544}"/>
                </a:ext>
              </a:extLst>
            </p:cNvPr>
            <p:cNvSpPr/>
            <p:nvPr/>
          </p:nvSpPr>
          <p:spPr>
            <a:xfrm>
              <a:off x="9566936" y="407654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5D51DAB0-810B-04BD-8083-F10F76C025BA}"/>
                </a:ext>
              </a:extLst>
            </p:cNvPr>
            <p:cNvSpPr/>
            <p:nvPr/>
          </p:nvSpPr>
          <p:spPr>
            <a:xfrm>
              <a:off x="9566936" y="402741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10B6E49-2F17-55F1-23A7-9E81623B8198}"/>
                </a:ext>
              </a:extLst>
            </p:cNvPr>
            <p:cNvSpPr/>
            <p:nvPr/>
          </p:nvSpPr>
          <p:spPr>
            <a:xfrm>
              <a:off x="9566936" y="397827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58E47E7-AEB8-5E57-93A0-7CEB9210072A}"/>
                </a:ext>
              </a:extLst>
            </p:cNvPr>
            <p:cNvSpPr/>
            <p:nvPr/>
          </p:nvSpPr>
          <p:spPr>
            <a:xfrm>
              <a:off x="9566936" y="392914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E01142F-02E2-35E9-1F85-B998D0FE6FC4}"/>
                </a:ext>
              </a:extLst>
            </p:cNvPr>
            <p:cNvSpPr/>
            <p:nvPr/>
          </p:nvSpPr>
          <p:spPr>
            <a:xfrm>
              <a:off x="9566936" y="388001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BD0EB5F5-6A1B-93B8-78CB-3B25A201C3EF}"/>
                </a:ext>
              </a:extLst>
            </p:cNvPr>
            <p:cNvSpPr/>
            <p:nvPr/>
          </p:nvSpPr>
          <p:spPr>
            <a:xfrm>
              <a:off x="9566936" y="383088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FE00E484-720E-F910-7F92-C75419C4168C}"/>
                </a:ext>
              </a:extLst>
            </p:cNvPr>
            <p:cNvSpPr/>
            <p:nvPr/>
          </p:nvSpPr>
          <p:spPr>
            <a:xfrm>
              <a:off x="9566936" y="378175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67A082C7-2651-DB02-5853-8FB242202607}"/>
                </a:ext>
              </a:extLst>
            </p:cNvPr>
            <p:cNvSpPr/>
            <p:nvPr/>
          </p:nvSpPr>
          <p:spPr>
            <a:xfrm>
              <a:off x="9566936" y="373262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34542E0E-8A96-AAA0-3C65-F84C18F90C1A}"/>
                </a:ext>
              </a:extLst>
            </p:cNvPr>
            <p:cNvSpPr/>
            <p:nvPr/>
          </p:nvSpPr>
          <p:spPr>
            <a:xfrm>
              <a:off x="9566936" y="368348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8A3425C2-8F2C-BD82-8AFC-0F487B225662}"/>
                </a:ext>
              </a:extLst>
            </p:cNvPr>
            <p:cNvSpPr/>
            <p:nvPr/>
          </p:nvSpPr>
          <p:spPr>
            <a:xfrm>
              <a:off x="9566936" y="363435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807107C3-841D-7F3C-D600-A97190562A64}"/>
                </a:ext>
              </a:extLst>
            </p:cNvPr>
            <p:cNvSpPr/>
            <p:nvPr/>
          </p:nvSpPr>
          <p:spPr>
            <a:xfrm>
              <a:off x="9566936" y="358522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3EF5BF7A-F1A4-9215-4E47-1DC9F9B3DDF0}"/>
                </a:ext>
              </a:extLst>
            </p:cNvPr>
            <p:cNvSpPr/>
            <p:nvPr/>
          </p:nvSpPr>
          <p:spPr>
            <a:xfrm>
              <a:off x="9566936" y="353609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33D57742-89D9-DECE-A9B7-CDF1BBAB7511}"/>
                </a:ext>
              </a:extLst>
            </p:cNvPr>
            <p:cNvSpPr/>
            <p:nvPr/>
          </p:nvSpPr>
          <p:spPr>
            <a:xfrm>
              <a:off x="9566936" y="348696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4E79C82-B512-C066-B28A-003E7751445E}"/>
                </a:ext>
              </a:extLst>
            </p:cNvPr>
            <p:cNvSpPr/>
            <p:nvPr/>
          </p:nvSpPr>
          <p:spPr>
            <a:xfrm>
              <a:off x="9566936" y="343783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4872157F-D5CD-3CAF-A68B-9A7C952ED2F6}"/>
                </a:ext>
              </a:extLst>
            </p:cNvPr>
            <p:cNvSpPr/>
            <p:nvPr/>
          </p:nvSpPr>
          <p:spPr>
            <a:xfrm>
              <a:off x="9566936" y="338869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C356C2B-1A3D-4724-30DB-7D05863C1BF8}"/>
                </a:ext>
              </a:extLst>
            </p:cNvPr>
            <p:cNvSpPr/>
            <p:nvPr/>
          </p:nvSpPr>
          <p:spPr>
            <a:xfrm>
              <a:off x="9566936" y="333956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3D1E1EDF-C329-1B47-5D66-415579BB61B3}"/>
                </a:ext>
              </a:extLst>
            </p:cNvPr>
            <p:cNvSpPr/>
            <p:nvPr/>
          </p:nvSpPr>
          <p:spPr>
            <a:xfrm>
              <a:off x="9566936" y="329043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6A20C8BE-0E55-DF4B-77D0-A86842605FA2}"/>
                </a:ext>
              </a:extLst>
            </p:cNvPr>
            <p:cNvSpPr/>
            <p:nvPr/>
          </p:nvSpPr>
          <p:spPr>
            <a:xfrm>
              <a:off x="9566936" y="324130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AA73AFB-C685-E482-2784-42E93905ED30}"/>
                </a:ext>
              </a:extLst>
            </p:cNvPr>
            <p:cNvSpPr/>
            <p:nvPr/>
          </p:nvSpPr>
          <p:spPr>
            <a:xfrm>
              <a:off x="9566936" y="319217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174299CF-B38F-99E9-B651-A4F05E5E8B66}"/>
                </a:ext>
              </a:extLst>
            </p:cNvPr>
            <p:cNvSpPr/>
            <p:nvPr/>
          </p:nvSpPr>
          <p:spPr>
            <a:xfrm>
              <a:off x="9566936" y="314303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F85E4567-2C8E-82F1-05B1-6838DFCCE450}"/>
                </a:ext>
              </a:extLst>
            </p:cNvPr>
            <p:cNvSpPr/>
            <p:nvPr/>
          </p:nvSpPr>
          <p:spPr>
            <a:xfrm>
              <a:off x="9566936" y="309390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B31FF6E7-E6B8-3623-718E-C4FFBA8B1E43}"/>
                </a:ext>
              </a:extLst>
            </p:cNvPr>
            <p:cNvSpPr/>
            <p:nvPr/>
          </p:nvSpPr>
          <p:spPr>
            <a:xfrm>
              <a:off x="9566936" y="304477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37A6451F-BC6E-5AE4-30D0-6AD32DFE3729}"/>
                </a:ext>
              </a:extLst>
            </p:cNvPr>
            <p:cNvSpPr/>
            <p:nvPr/>
          </p:nvSpPr>
          <p:spPr>
            <a:xfrm>
              <a:off x="9566936" y="299564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ED825279-5F92-3CC4-C274-7163CCB70A47}"/>
                </a:ext>
              </a:extLst>
            </p:cNvPr>
            <p:cNvSpPr/>
            <p:nvPr/>
          </p:nvSpPr>
          <p:spPr>
            <a:xfrm>
              <a:off x="9566936" y="294651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495B6396-871C-272C-EBDF-C39A52F17B3E}"/>
                </a:ext>
              </a:extLst>
            </p:cNvPr>
            <p:cNvSpPr/>
            <p:nvPr/>
          </p:nvSpPr>
          <p:spPr>
            <a:xfrm>
              <a:off x="9566936" y="289738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A647747C-9FE1-844A-C228-DECBCEF2D57C}"/>
                </a:ext>
              </a:extLst>
            </p:cNvPr>
            <p:cNvSpPr/>
            <p:nvPr/>
          </p:nvSpPr>
          <p:spPr>
            <a:xfrm>
              <a:off x="9566936" y="284824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0A3E9442-4A07-BEA6-690F-D0B90F2AE619}"/>
                </a:ext>
              </a:extLst>
            </p:cNvPr>
            <p:cNvSpPr/>
            <p:nvPr/>
          </p:nvSpPr>
          <p:spPr>
            <a:xfrm>
              <a:off x="9566936" y="279911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73D36CEA-F191-2D75-6989-4C6761362BB9}"/>
                </a:ext>
              </a:extLst>
            </p:cNvPr>
            <p:cNvSpPr/>
            <p:nvPr/>
          </p:nvSpPr>
          <p:spPr>
            <a:xfrm>
              <a:off x="9566936" y="274998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EFCC91CE-0305-8B13-22C6-A8E7E8E8D409}"/>
                </a:ext>
              </a:extLst>
            </p:cNvPr>
            <p:cNvSpPr/>
            <p:nvPr/>
          </p:nvSpPr>
          <p:spPr>
            <a:xfrm>
              <a:off x="9566936" y="270085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2371C898-25D3-3AE1-0B41-54496EED8969}"/>
                </a:ext>
              </a:extLst>
            </p:cNvPr>
            <p:cNvSpPr/>
            <p:nvPr/>
          </p:nvSpPr>
          <p:spPr>
            <a:xfrm>
              <a:off x="9566936" y="265172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89CD7F5-AD2E-BEC5-A94B-9A52A270B199}"/>
                </a:ext>
              </a:extLst>
            </p:cNvPr>
            <p:cNvSpPr/>
            <p:nvPr/>
          </p:nvSpPr>
          <p:spPr>
            <a:xfrm>
              <a:off x="9566936" y="260259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DF2D5AA-8129-AACD-81FF-1D8D1007E344}"/>
                </a:ext>
              </a:extLst>
            </p:cNvPr>
            <p:cNvSpPr/>
            <p:nvPr/>
          </p:nvSpPr>
          <p:spPr>
            <a:xfrm>
              <a:off x="9566936" y="255345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8D9DBBC6-DA98-7E95-F5F5-E3BE55F4813B}"/>
                </a:ext>
              </a:extLst>
            </p:cNvPr>
            <p:cNvSpPr/>
            <p:nvPr/>
          </p:nvSpPr>
          <p:spPr>
            <a:xfrm>
              <a:off x="9566936" y="250432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857D9514-75F5-0B75-5E5D-7909083F8370}"/>
                </a:ext>
              </a:extLst>
            </p:cNvPr>
            <p:cNvSpPr/>
            <p:nvPr/>
          </p:nvSpPr>
          <p:spPr>
            <a:xfrm>
              <a:off x="9566936" y="245519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0BBB4830-2FCA-260D-0249-8960E33A2BC9}"/>
                </a:ext>
              </a:extLst>
            </p:cNvPr>
            <p:cNvSpPr/>
            <p:nvPr/>
          </p:nvSpPr>
          <p:spPr>
            <a:xfrm>
              <a:off x="9566936" y="240606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C53B8C4B-D742-E609-DB13-7EFDE404A148}"/>
                </a:ext>
              </a:extLst>
            </p:cNvPr>
            <p:cNvSpPr/>
            <p:nvPr/>
          </p:nvSpPr>
          <p:spPr>
            <a:xfrm>
              <a:off x="9566936" y="235693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B1B8B651-4A8C-EDCF-2BE6-652ECFDC7C96}"/>
                </a:ext>
              </a:extLst>
            </p:cNvPr>
            <p:cNvSpPr/>
            <p:nvPr/>
          </p:nvSpPr>
          <p:spPr>
            <a:xfrm>
              <a:off x="9566936" y="230780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EDDD44-ED50-EC1C-5F9C-3698C073BA60}"/>
                </a:ext>
              </a:extLst>
            </p:cNvPr>
            <p:cNvSpPr/>
            <p:nvPr/>
          </p:nvSpPr>
          <p:spPr>
            <a:xfrm>
              <a:off x="9566936" y="225866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253974D-959F-36E9-A666-1BA588C6CAE3}"/>
                </a:ext>
              </a:extLst>
            </p:cNvPr>
            <p:cNvSpPr/>
            <p:nvPr/>
          </p:nvSpPr>
          <p:spPr>
            <a:xfrm>
              <a:off x="9566936" y="220953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CF1ED71E-CEFD-0C3E-2FF8-92098BFA98A3}"/>
                </a:ext>
              </a:extLst>
            </p:cNvPr>
            <p:cNvSpPr/>
            <p:nvPr/>
          </p:nvSpPr>
          <p:spPr>
            <a:xfrm>
              <a:off x="9566936" y="216040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FF4D7463-B003-0F15-397F-0B135326A9BE}"/>
                </a:ext>
              </a:extLst>
            </p:cNvPr>
            <p:cNvSpPr/>
            <p:nvPr/>
          </p:nvSpPr>
          <p:spPr>
            <a:xfrm>
              <a:off x="9566936" y="211127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9F832F7-04EC-E2B1-5E95-6C6AC3E9944D}"/>
                </a:ext>
              </a:extLst>
            </p:cNvPr>
            <p:cNvSpPr/>
            <p:nvPr/>
          </p:nvSpPr>
          <p:spPr>
            <a:xfrm>
              <a:off x="9566936" y="206214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5E36A34-5F4B-EAF6-12A1-3534BBCE5CB0}"/>
                </a:ext>
              </a:extLst>
            </p:cNvPr>
            <p:cNvSpPr/>
            <p:nvPr/>
          </p:nvSpPr>
          <p:spPr>
            <a:xfrm>
              <a:off x="9566936" y="201301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F33DC397-B22B-C267-F28F-49820B852E6B}"/>
                </a:ext>
              </a:extLst>
            </p:cNvPr>
            <p:cNvSpPr/>
            <p:nvPr/>
          </p:nvSpPr>
          <p:spPr>
            <a:xfrm>
              <a:off x="9566936" y="196387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2F055716-78D9-CB96-6B6C-926AB36B6251}"/>
                </a:ext>
              </a:extLst>
            </p:cNvPr>
            <p:cNvSpPr/>
            <p:nvPr/>
          </p:nvSpPr>
          <p:spPr>
            <a:xfrm>
              <a:off x="9566936" y="191474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C9E51A79-B716-2FD0-24A8-ED64CC18F04E}"/>
                </a:ext>
              </a:extLst>
            </p:cNvPr>
            <p:cNvSpPr/>
            <p:nvPr/>
          </p:nvSpPr>
          <p:spPr>
            <a:xfrm>
              <a:off x="9566936" y="186561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FCF62709-EBCF-0233-4B1C-7663FA559D47}"/>
                </a:ext>
              </a:extLst>
            </p:cNvPr>
            <p:cNvSpPr/>
            <p:nvPr/>
          </p:nvSpPr>
          <p:spPr>
            <a:xfrm>
              <a:off x="9566936" y="181648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2D60795E-D62E-0AEE-CACB-DE12A8F00A1F}"/>
                </a:ext>
              </a:extLst>
            </p:cNvPr>
            <p:cNvSpPr/>
            <p:nvPr/>
          </p:nvSpPr>
          <p:spPr>
            <a:xfrm>
              <a:off x="9566936" y="176735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82175621-88E0-5672-48C0-7276F9694428}"/>
                </a:ext>
              </a:extLst>
            </p:cNvPr>
            <p:cNvSpPr/>
            <p:nvPr/>
          </p:nvSpPr>
          <p:spPr>
            <a:xfrm>
              <a:off x="9566936" y="171822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7B21E29D-E46F-E846-AD79-535FA1EF16C3}"/>
                </a:ext>
              </a:extLst>
            </p:cNvPr>
            <p:cNvSpPr/>
            <p:nvPr/>
          </p:nvSpPr>
          <p:spPr>
            <a:xfrm>
              <a:off x="9566936" y="166908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3FA4F67-7A49-3BC5-603F-A1EB26775968}"/>
                </a:ext>
              </a:extLst>
            </p:cNvPr>
            <p:cNvSpPr/>
            <p:nvPr/>
          </p:nvSpPr>
          <p:spPr>
            <a:xfrm>
              <a:off x="9566936" y="161995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AA733A-3CC8-9FB0-FF01-F5875EF68FD9}"/>
                </a:ext>
              </a:extLst>
            </p:cNvPr>
            <p:cNvSpPr/>
            <p:nvPr/>
          </p:nvSpPr>
          <p:spPr>
            <a:xfrm>
              <a:off x="9566936" y="157082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461AE2F-BB36-760A-B449-A175F4395E15}"/>
                </a:ext>
              </a:extLst>
            </p:cNvPr>
            <p:cNvSpPr/>
            <p:nvPr/>
          </p:nvSpPr>
          <p:spPr>
            <a:xfrm>
              <a:off x="9566936" y="152169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398B6B7A-87A6-F00A-115C-3C2E8E46CD5C}"/>
                </a:ext>
              </a:extLst>
            </p:cNvPr>
            <p:cNvSpPr/>
            <p:nvPr/>
          </p:nvSpPr>
          <p:spPr>
            <a:xfrm>
              <a:off x="9566936" y="147256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C79F9536-BD73-4B32-C4D6-39EBBCF512FB}"/>
                </a:ext>
              </a:extLst>
            </p:cNvPr>
            <p:cNvSpPr/>
            <p:nvPr/>
          </p:nvSpPr>
          <p:spPr>
            <a:xfrm>
              <a:off x="9566936" y="142342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2EE8F35C-55D3-1B8F-7C8F-DA72E2150025}"/>
                </a:ext>
              </a:extLst>
            </p:cNvPr>
            <p:cNvSpPr/>
            <p:nvPr/>
          </p:nvSpPr>
          <p:spPr>
            <a:xfrm>
              <a:off x="9566936" y="137429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22AD6CAE-D035-398C-7629-628BA3752DA0}"/>
                </a:ext>
              </a:extLst>
            </p:cNvPr>
            <p:cNvSpPr/>
            <p:nvPr/>
          </p:nvSpPr>
          <p:spPr>
            <a:xfrm>
              <a:off x="9566936" y="132516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34710681-1EF3-BADB-7CE3-DDC8344D808B}"/>
                </a:ext>
              </a:extLst>
            </p:cNvPr>
            <p:cNvSpPr/>
            <p:nvPr/>
          </p:nvSpPr>
          <p:spPr>
            <a:xfrm>
              <a:off x="9566936" y="127603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966E95E-C973-C5B4-E0AA-2C9E6C8D4BCB}"/>
                </a:ext>
              </a:extLst>
            </p:cNvPr>
            <p:cNvSpPr/>
            <p:nvPr/>
          </p:nvSpPr>
          <p:spPr>
            <a:xfrm>
              <a:off x="9566936" y="122690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285BECA6-B4A1-DBCE-3C72-253DD17F1C93}"/>
                </a:ext>
              </a:extLst>
            </p:cNvPr>
            <p:cNvSpPr/>
            <p:nvPr/>
          </p:nvSpPr>
          <p:spPr>
            <a:xfrm>
              <a:off x="9566936" y="117777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B465457B-3EC9-BF4B-C377-81ED6DDD43A1}"/>
                </a:ext>
              </a:extLst>
            </p:cNvPr>
            <p:cNvSpPr/>
            <p:nvPr/>
          </p:nvSpPr>
          <p:spPr>
            <a:xfrm>
              <a:off x="9566936" y="112863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4724757-4E50-CFFD-EE62-66CADCAD4C97}"/>
                </a:ext>
              </a:extLst>
            </p:cNvPr>
            <p:cNvSpPr/>
            <p:nvPr/>
          </p:nvSpPr>
          <p:spPr>
            <a:xfrm>
              <a:off x="9566936" y="107950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4EAF8485-922B-733A-9E77-7DE8751BE0A0}"/>
                </a:ext>
              </a:extLst>
            </p:cNvPr>
            <p:cNvSpPr/>
            <p:nvPr/>
          </p:nvSpPr>
          <p:spPr>
            <a:xfrm>
              <a:off x="9566936" y="103037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9D0774D-1AA9-BAD1-594B-B87B46947470}"/>
                </a:ext>
              </a:extLst>
            </p:cNvPr>
            <p:cNvSpPr/>
            <p:nvPr/>
          </p:nvSpPr>
          <p:spPr>
            <a:xfrm>
              <a:off x="9566936" y="98124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03C7086B-FC4D-7C87-AD71-A55CD8C453FC}"/>
                </a:ext>
              </a:extLst>
            </p:cNvPr>
            <p:cNvSpPr/>
            <p:nvPr/>
          </p:nvSpPr>
          <p:spPr>
            <a:xfrm>
              <a:off x="9566936" y="93211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BC79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E13A9521-0AC3-7833-B4CE-DD7255CB046F}"/>
                </a:ext>
              </a:extLst>
            </p:cNvPr>
            <p:cNvSpPr/>
            <p:nvPr/>
          </p:nvSpPr>
          <p:spPr>
            <a:xfrm>
              <a:off x="9566936" y="88298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9A1829D6-BAED-E6D0-EF3C-B017B9404410}"/>
                </a:ext>
              </a:extLst>
            </p:cNvPr>
            <p:cNvSpPr/>
            <p:nvPr/>
          </p:nvSpPr>
          <p:spPr>
            <a:xfrm>
              <a:off x="9566936" y="83384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960957E5-705A-C7FE-987C-8590E3E9222A}"/>
                </a:ext>
              </a:extLst>
            </p:cNvPr>
            <p:cNvSpPr/>
            <p:nvPr/>
          </p:nvSpPr>
          <p:spPr>
            <a:xfrm>
              <a:off x="9566936" y="78471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53008BF7-DD00-4729-5BFD-A298D157AE84}"/>
                </a:ext>
              </a:extLst>
            </p:cNvPr>
            <p:cNvSpPr/>
            <p:nvPr/>
          </p:nvSpPr>
          <p:spPr>
            <a:xfrm>
              <a:off x="9566936" y="73558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6236950E-A2B5-31AC-8946-F6054F697C4C}"/>
                </a:ext>
              </a:extLst>
            </p:cNvPr>
            <p:cNvSpPr/>
            <p:nvPr/>
          </p:nvSpPr>
          <p:spPr>
            <a:xfrm>
              <a:off x="9566936" y="68645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A00FB923-FAB7-9252-49C7-6FD63320E95E}"/>
                </a:ext>
              </a:extLst>
            </p:cNvPr>
            <p:cNvSpPr/>
            <p:nvPr/>
          </p:nvSpPr>
          <p:spPr>
            <a:xfrm>
              <a:off x="9566936" y="63732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ED6B70E5-6BA1-F529-EB89-AFEE12574924}"/>
                </a:ext>
              </a:extLst>
            </p:cNvPr>
            <p:cNvSpPr/>
            <p:nvPr/>
          </p:nvSpPr>
          <p:spPr>
            <a:xfrm>
              <a:off x="9566936" y="58819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E733DEC6-7705-9EEF-4178-05B25DD7D9D2}"/>
                </a:ext>
              </a:extLst>
            </p:cNvPr>
            <p:cNvSpPr/>
            <p:nvPr/>
          </p:nvSpPr>
          <p:spPr>
            <a:xfrm>
              <a:off x="9566936" y="53905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B72E7D0F-9996-E106-EBB9-A6922DF5971D}"/>
                </a:ext>
              </a:extLst>
            </p:cNvPr>
            <p:cNvSpPr/>
            <p:nvPr/>
          </p:nvSpPr>
          <p:spPr>
            <a:xfrm>
              <a:off x="9566936" y="48992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B97C42DF-CD51-5AD6-D6A2-C5C1D8229455}"/>
                </a:ext>
              </a:extLst>
            </p:cNvPr>
            <p:cNvSpPr/>
            <p:nvPr/>
          </p:nvSpPr>
          <p:spPr>
            <a:xfrm>
              <a:off x="9720736" y="682775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BC79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4F765F07-ADC0-7819-6DE0-288EB5A96440}"/>
                </a:ext>
              </a:extLst>
            </p:cNvPr>
            <p:cNvSpPr/>
            <p:nvPr/>
          </p:nvSpPr>
          <p:spPr>
            <a:xfrm>
              <a:off x="9720736" y="677862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ECD45B7C-7676-53BA-FEE7-0FD0499CFDDB}"/>
                </a:ext>
              </a:extLst>
            </p:cNvPr>
            <p:cNvSpPr/>
            <p:nvPr/>
          </p:nvSpPr>
          <p:spPr>
            <a:xfrm>
              <a:off x="9720736" y="672949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BC79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FF86DB6-A381-AA21-B209-5C8BF7119E56}"/>
                </a:ext>
              </a:extLst>
            </p:cNvPr>
            <p:cNvSpPr/>
            <p:nvPr/>
          </p:nvSpPr>
          <p:spPr>
            <a:xfrm>
              <a:off x="9720736" y="668036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AC2B59E0-6BBB-DB3E-C16D-9D0CBCB1DB4E}"/>
                </a:ext>
              </a:extLst>
            </p:cNvPr>
            <p:cNvSpPr/>
            <p:nvPr/>
          </p:nvSpPr>
          <p:spPr>
            <a:xfrm>
              <a:off x="9720736" y="663122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22D2CC8B-369A-3F94-BA5B-98706481D92E}"/>
                </a:ext>
              </a:extLst>
            </p:cNvPr>
            <p:cNvSpPr/>
            <p:nvPr/>
          </p:nvSpPr>
          <p:spPr>
            <a:xfrm>
              <a:off x="9720736" y="658209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5822191F-6466-B4B3-240D-B2077CF3E172}"/>
                </a:ext>
              </a:extLst>
            </p:cNvPr>
            <p:cNvSpPr/>
            <p:nvPr/>
          </p:nvSpPr>
          <p:spPr>
            <a:xfrm>
              <a:off x="9720736" y="653296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6A26F2C-5D46-3390-A9FE-29E8EE32B395}"/>
                </a:ext>
              </a:extLst>
            </p:cNvPr>
            <p:cNvSpPr/>
            <p:nvPr/>
          </p:nvSpPr>
          <p:spPr>
            <a:xfrm>
              <a:off x="9720736" y="648383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F13FC535-E44E-F7DA-49B5-89922F49CF08}"/>
                </a:ext>
              </a:extLst>
            </p:cNvPr>
            <p:cNvSpPr/>
            <p:nvPr/>
          </p:nvSpPr>
          <p:spPr>
            <a:xfrm>
              <a:off x="9720736" y="643470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AAB58AD6-DECC-5ED5-A898-A432D942D217}"/>
                </a:ext>
              </a:extLst>
            </p:cNvPr>
            <p:cNvSpPr/>
            <p:nvPr/>
          </p:nvSpPr>
          <p:spPr>
            <a:xfrm>
              <a:off x="9720736" y="638557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B61BD0AD-47FF-4AC2-696D-D8C1173CBFBF}"/>
                </a:ext>
              </a:extLst>
            </p:cNvPr>
            <p:cNvSpPr/>
            <p:nvPr/>
          </p:nvSpPr>
          <p:spPr>
            <a:xfrm>
              <a:off x="9720736" y="633643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620AC584-CFD8-17E5-9FF3-4149185073D6}"/>
                </a:ext>
              </a:extLst>
            </p:cNvPr>
            <p:cNvSpPr/>
            <p:nvPr/>
          </p:nvSpPr>
          <p:spPr>
            <a:xfrm>
              <a:off x="9720736" y="628730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2AE71FB7-6A58-BCC0-D810-E294EDCF09D6}"/>
                </a:ext>
              </a:extLst>
            </p:cNvPr>
            <p:cNvSpPr/>
            <p:nvPr/>
          </p:nvSpPr>
          <p:spPr>
            <a:xfrm>
              <a:off x="9720736" y="623817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D06D5B6-476D-4037-0C25-59831D0768C7}"/>
                </a:ext>
              </a:extLst>
            </p:cNvPr>
            <p:cNvSpPr/>
            <p:nvPr/>
          </p:nvSpPr>
          <p:spPr>
            <a:xfrm>
              <a:off x="9720736" y="618904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82CCB845-B0EA-BAD0-A18E-594314E48DD2}"/>
                </a:ext>
              </a:extLst>
            </p:cNvPr>
            <p:cNvSpPr/>
            <p:nvPr/>
          </p:nvSpPr>
          <p:spPr>
            <a:xfrm>
              <a:off x="9720736" y="613991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1A02807E-4A5E-CA14-366D-902565728C4F}"/>
                </a:ext>
              </a:extLst>
            </p:cNvPr>
            <p:cNvSpPr/>
            <p:nvPr/>
          </p:nvSpPr>
          <p:spPr>
            <a:xfrm>
              <a:off x="9720736" y="609078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251B987-1D9F-5EA3-60B4-70E4FCDEB632}"/>
                </a:ext>
              </a:extLst>
            </p:cNvPr>
            <p:cNvSpPr/>
            <p:nvPr/>
          </p:nvSpPr>
          <p:spPr>
            <a:xfrm>
              <a:off x="9720736" y="604164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9D24C744-BAE8-23D4-4832-35B2D38E3C5E}"/>
                </a:ext>
              </a:extLst>
            </p:cNvPr>
            <p:cNvSpPr/>
            <p:nvPr/>
          </p:nvSpPr>
          <p:spPr>
            <a:xfrm>
              <a:off x="9720736" y="599251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1CA8790-3901-8FBF-AD7B-2FE924682F9D}"/>
                </a:ext>
              </a:extLst>
            </p:cNvPr>
            <p:cNvSpPr/>
            <p:nvPr/>
          </p:nvSpPr>
          <p:spPr>
            <a:xfrm>
              <a:off x="9720736" y="594338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3D012D1-0998-E174-7D79-D44235EFE0A7}"/>
                </a:ext>
              </a:extLst>
            </p:cNvPr>
            <p:cNvSpPr/>
            <p:nvPr/>
          </p:nvSpPr>
          <p:spPr>
            <a:xfrm>
              <a:off x="9720736" y="589425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E204C6E4-EC84-AAB1-C2E8-B49E3D62A0E3}"/>
                </a:ext>
              </a:extLst>
            </p:cNvPr>
            <p:cNvSpPr/>
            <p:nvPr/>
          </p:nvSpPr>
          <p:spPr>
            <a:xfrm>
              <a:off x="9720736" y="584512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931F5C1F-C82F-7967-9E1A-63D424BAE65D}"/>
                </a:ext>
              </a:extLst>
            </p:cNvPr>
            <p:cNvSpPr/>
            <p:nvPr/>
          </p:nvSpPr>
          <p:spPr>
            <a:xfrm>
              <a:off x="9720736" y="579598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3C1CF951-7A5E-8C0D-7844-101534D89D8F}"/>
                </a:ext>
              </a:extLst>
            </p:cNvPr>
            <p:cNvSpPr/>
            <p:nvPr/>
          </p:nvSpPr>
          <p:spPr>
            <a:xfrm>
              <a:off x="9720736" y="574685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3932F8B-43DB-D546-F221-E6E41A4B71C2}"/>
                </a:ext>
              </a:extLst>
            </p:cNvPr>
            <p:cNvSpPr/>
            <p:nvPr/>
          </p:nvSpPr>
          <p:spPr>
            <a:xfrm>
              <a:off x="9720736" y="569772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B26B84C6-F0B6-8AC8-FF25-A6FA9BE158E2}"/>
                </a:ext>
              </a:extLst>
            </p:cNvPr>
            <p:cNvSpPr/>
            <p:nvPr/>
          </p:nvSpPr>
          <p:spPr>
            <a:xfrm>
              <a:off x="9720736" y="564859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C8A6A7B9-B150-5115-DD96-1BA7EE7EFAD2}"/>
                </a:ext>
              </a:extLst>
            </p:cNvPr>
            <p:cNvSpPr/>
            <p:nvPr/>
          </p:nvSpPr>
          <p:spPr>
            <a:xfrm>
              <a:off x="9720736" y="559946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85EB821F-86DC-38CF-D3DB-1D40E0B3C437}"/>
                </a:ext>
              </a:extLst>
            </p:cNvPr>
            <p:cNvSpPr/>
            <p:nvPr/>
          </p:nvSpPr>
          <p:spPr>
            <a:xfrm>
              <a:off x="9720736" y="555033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3B744B4A-910F-C3A3-E7BA-A9AD1694CFC2}"/>
                </a:ext>
              </a:extLst>
            </p:cNvPr>
            <p:cNvSpPr/>
            <p:nvPr/>
          </p:nvSpPr>
          <p:spPr>
            <a:xfrm>
              <a:off x="9720736" y="550119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270AFBDA-FB4D-D128-3B1C-B4FC0013374D}"/>
                </a:ext>
              </a:extLst>
            </p:cNvPr>
            <p:cNvSpPr/>
            <p:nvPr/>
          </p:nvSpPr>
          <p:spPr>
            <a:xfrm>
              <a:off x="9720736" y="545206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BC79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B68D2363-E359-0E9D-A84D-4C2835F9817D}"/>
                </a:ext>
              </a:extLst>
            </p:cNvPr>
            <p:cNvSpPr/>
            <p:nvPr/>
          </p:nvSpPr>
          <p:spPr>
            <a:xfrm>
              <a:off x="9720736" y="540293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645234C-D99B-2000-069E-3E488073F006}"/>
                </a:ext>
              </a:extLst>
            </p:cNvPr>
            <p:cNvSpPr/>
            <p:nvPr/>
          </p:nvSpPr>
          <p:spPr>
            <a:xfrm>
              <a:off x="9720736" y="535380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62FFE267-64D9-C9AF-B7BC-F5CC218EBC27}"/>
                </a:ext>
              </a:extLst>
            </p:cNvPr>
            <p:cNvSpPr/>
            <p:nvPr/>
          </p:nvSpPr>
          <p:spPr>
            <a:xfrm>
              <a:off x="9720736" y="530467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4830656A-A2E7-36C0-A6F4-4D819772A3A7}"/>
                </a:ext>
              </a:extLst>
            </p:cNvPr>
            <p:cNvSpPr/>
            <p:nvPr/>
          </p:nvSpPr>
          <p:spPr>
            <a:xfrm>
              <a:off x="9720736" y="525554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E7F5B22D-48E9-E84B-671A-9590A2AF472E}"/>
                </a:ext>
              </a:extLst>
            </p:cNvPr>
            <p:cNvSpPr/>
            <p:nvPr/>
          </p:nvSpPr>
          <p:spPr>
            <a:xfrm>
              <a:off x="9720736" y="520640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25EA8A6A-8781-5442-E6B4-F28AE3D7A069}"/>
                </a:ext>
              </a:extLst>
            </p:cNvPr>
            <p:cNvSpPr/>
            <p:nvPr/>
          </p:nvSpPr>
          <p:spPr>
            <a:xfrm>
              <a:off x="9720736" y="515727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4CCBF66F-FC78-CE3D-C4AC-C8B579030498}"/>
                </a:ext>
              </a:extLst>
            </p:cNvPr>
            <p:cNvSpPr/>
            <p:nvPr/>
          </p:nvSpPr>
          <p:spPr>
            <a:xfrm>
              <a:off x="9720736" y="510814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0410ED6-6233-BBBD-2F03-265096AA41BC}"/>
                </a:ext>
              </a:extLst>
            </p:cNvPr>
            <p:cNvSpPr/>
            <p:nvPr/>
          </p:nvSpPr>
          <p:spPr>
            <a:xfrm>
              <a:off x="9720736" y="505901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E5E78D0F-13CC-444C-140B-C4732D36900C}"/>
                </a:ext>
              </a:extLst>
            </p:cNvPr>
            <p:cNvSpPr/>
            <p:nvPr/>
          </p:nvSpPr>
          <p:spPr>
            <a:xfrm>
              <a:off x="9720736" y="500988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7ED0A9B4-5B67-2C3C-3350-E39EF99E12B4}"/>
                </a:ext>
              </a:extLst>
            </p:cNvPr>
            <p:cNvSpPr/>
            <p:nvPr/>
          </p:nvSpPr>
          <p:spPr>
            <a:xfrm>
              <a:off x="9720736" y="496075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43FE6453-2E92-FC7B-8F57-15BB4315FB1F}"/>
                </a:ext>
              </a:extLst>
            </p:cNvPr>
            <p:cNvSpPr/>
            <p:nvPr/>
          </p:nvSpPr>
          <p:spPr>
            <a:xfrm>
              <a:off x="9720736" y="491161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771EEE32-E6E2-875E-9DF8-E5AFDF57F3CC}"/>
                </a:ext>
              </a:extLst>
            </p:cNvPr>
            <p:cNvSpPr/>
            <p:nvPr/>
          </p:nvSpPr>
          <p:spPr>
            <a:xfrm>
              <a:off x="9720736" y="486248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AB64755-2229-83CE-68BD-F52C9E889FF7}"/>
                </a:ext>
              </a:extLst>
            </p:cNvPr>
            <p:cNvSpPr/>
            <p:nvPr/>
          </p:nvSpPr>
          <p:spPr>
            <a:xfrm>
              <a:off x="9720736" y="481335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645F1523-9835-D856-B2AE-44C0EEB201B1}"/>
                </a:ext>
              </a:extLst>
            </p:cNvPr>
            <p:cNvSpPr/>
            <p:nvPr/>
          </p:nvSpPr>
          <p:spPr>
            <a:xfrm>
              <a:off x="9720736" y="476422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C6592FA6-549E-6106-1250-191C09ED0860}"/>
                </a:ext>
              </a:extLst>
            </p:cNvPr>
            <p:cNvSpPr/>
            <p:nvPr/>
          </p:nvSpPr>
          <p:spPr>
            <a:xfrm>
              <a:off x="9720736" y="471509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96FFEDC9-1F93-2529-A0AD-1642A7D6126F}"/>
                </a:ext>
              </a:extLst>
            </p:cNvPr>
            <p:cNvSpPr/>
            <p:nvPr/>
          </p:nvSpPr>
          <p:spPr>
            <a:xfrm>
              <a:off x="9720736" y="466596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9796D94E-FF3A-DA10-3D71-DD31263F213C}"/>
                </a:ext>
              </a:extLst>
            </p:cNvPr>
            <p:cNvSpPr/>
            <p:nvPr/>
          </p:nvSpPr>
          <p:spPr>
            <a:xfrm>
              <a:off x="9720736" y="461682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E8D8668F-3BD6-7821-5038-EC01779B5BF3}"/>
                </a:ext>
              </a:extLst>
            </p:cNvPr>
            <p:cNvSpPr/>
            <p:nvPr/>
          </p:nvSpPr>
          <p:spPr>
            <a:xfrm>
              <a:off x="9720736" y="456769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D2A5694A-C6FF-EDC4-9ECE-F13CC7107C07}"/>
                </a:ext>
              </a:extLst>
            </p:cNvPr>
            <p:cNvSpPr/>
            <p:nvPr/>
          </p:nvSpPr>
          <p:spPr>
            <a:xfrm>
              <a:off x="9720736" y="451856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B897533-7576-A2A0-50EC-8B3876CD0988}"/>
                </a:ext>
              </a:extLst>
            </p:cNvPr>
            <p:cNvSpPr/>
            <p:nvPr/>
          </p:nvSpPr>
          <p:spPr>
            <a:xfrm>
              <a:off x="9720736" y="446943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6CEAFF23-A4AA-BFDE-E5AC-BE4328CC6AF7}"/>
                </a:ext>
              </a:extLst>
            </p:cNvPr>
            <p:cNvSpPr/>
            <p:nvPr/>
          </p:nvSpPr>
          <p:spPr>
            <a:xfrm>
              <a:off x="9720736" y="442030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FF72BC61-61E9-79A2-994C-243BB21F2AD4}"/>
                </a:ext>
              </a:extLst>
            </p:cNvPr>
            <p:cNvSpPr/>
            <p:nvPr/>
          </p:nvSpPr>
          <p:spPr>
            <a:xfrm>
              <a:off x="9720736" y="437117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EEACF5C2-6F33-B90F-7464-9596D7B011E4}"/>
                </a:ext>
              </a:extLst>
            </p:cNvPr>
            <p:cNvSpPr/>
            <p:nvPr/>
          </p:nvSpPr>
          <p:spPr>
            <a:xfrm>
              <a:off x="9720736" y="432203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727DEBFB-0367-4EC9-982C-334F0F6642D9}"/>
                </a:ext>
              </a:extLst>
            </p:cNvPr>
            <p:cNvSpPr/>
            <p:nvPr/>
          </p:nvSpPr>
          <p:spPr>
            <a:xfrm>
              <a:off x="9720736" y="427290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97267E13-8A6E-0C9F-12D1-D1507104294D}"/>
                </a:ext>
              </a:extLst>
            </p:cNvPr>
            <p:cNvSpPr/>
            <p:nvPr/>
          </p:nvSpPr>
          <p:spPr>
            <a:xfrm>
              <a:off x="9720736" y="422377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8A51AFAA-16B3-0C2D-1894-8A5FCEC42DA5}"/>
                </a:ext>
              </a:extLst>
            </p:cNvPr>
            <p:cNvSpPr/>
            <p:nvPr/>
          </p:nvSpPr>
          <p:spPr>
            <a:xfrm>
              <a:off x="9720736" y="417464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16B4AC88-059C-7388-C8F4-84636A5C8BF6}"/>
                </a:ext>
              </a:extLst>
            </p:cNvPr>
            <p:cNvSpPr/>
            <p:nvPr/>
          </p:nvSpPr>
          <p:spPr>
            <a:xfrm>
              <a:off x="9720736" y="412567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016D0559-DE87-D6A7-D844-63C40F8DBD18}"/>
                </a:ext>
              </a:extLst>
            </p:cNvPr>
            <p:cNvSpPr/>
            <p:nvPr/>
          </p:nvSpPr>
          <p:spPr>
            <a:xfrm>
              <a:off x="9720736" y="407654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23C699E7-79B6-2C0F-D81F-6D380620149D}"/>
                </a:ext>
              </a:extLst>
            </p:cNvPr>
            <p:cNvSpPr/>
            <p:nvPr/>
          </p:nvSpPr>
          <p:spPr>
            <a:xfrm>
              <a:off x="9720736" y="402741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6649F4F-4AFE-68B8-4C4E-F2D4F12A7CF3}"/>
                </a:ext>
              </a:extLst>
            </p:cNvPr>
            <p:cNvSpPr/>
            <p:nvPr/>
          </p:nvSpPr>
          <p:spPr>
            <a:xfrm>
              <a:off x="9720736" y="397827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0F225389-65E5-A31A-DFD3-A0DB598C1CE0}"/>
                </a:ext>
              </a:extLst>
            </p:cNvPr>
            <p:cNvSpPr/>
            <p:nvPr/>
          </p:nvSpPr>
          <p:spPr>
            <a:xfrm>
              <a:off x="9720736" y="392914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8F7998FF-3309-4E8D-7A8D-0B527F0ED99F}"/>
                </a:ext>
              </a:extLst>
            </p:cNvPr>
            <p:cNvSpPr/>
            <p:nvPr/>
          </p:nvSpPr>
          <p:spPr>
            <a:xfrm>
              <a:off x="9720736" y="388001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84B61221-AD68-6F6B-07E1-432343CB8AE4}"/>
                </a:ext>
              </a:extLst>
            </p:cNvPr>
            <p:cNvSpPr/>
            <p:nvPr/>
          </p:nvSpPr>
          <p:spPr>
            <a:xfrm>
              <a:off x="9720736" y="383088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FB9B5086-EB80-21E0-723F-CCAE99620829}"/>
                </a:ext>
              </a:extLst>
            </p:cNvPr>
            <p:cNvSpPr/>
            <p:nvPr/>
          </p:nvSpPr>
          <p:spPr>
            <a:xfrm>
              <a:off x="9720736" y="378175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91696BA6-910A-4E02-35A9-C06CF321F7CA}"/>
                </a:ext>
              </a:extLst>
            </p:cNvPr>
            <p:cNvSpPr/>
            <p:nvPr/>
          </p:nvSpPr>
          <p:spPr>
            <a:xfrm>
              <a:off x="9720736" y="373262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5C49790-F880-65A1-E5A6-02FA4CDBAAA4}"/>
                </a:ext>
              </a:extLst>
            </p:cNvPr>
            <p:cNvSpPr/>
            <p:nvPr/>
          </p:nvSpPr>
          <p:spPr>
            <a:xfrm>
              <a:off x="9720736" y="368348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6E65189C-0606-ABBF-B86B-33FAB2C3E851}"/>
                </a:ext>
              </a:extLst>
            </p:cNvPr>
            <p:cNvSpPr/>
            <p:nvPr/>
          </p:nvSpPr>
          <p:spPr>
            <a:xfrm>
              <a:off x="9720736" y="363435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3D7580E3-43A1-FECB-F171-CE69E130A81F}"/>
                </a:ext>
              </a:extLst>
            </p:cNvPr>
            <p:cNvSpPr/>
            <p:nvPr/>
          </p:nvSpPr>
          <p:spPr>
            <a:xfrm>
              <a:off x="9720736" y="358522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672DFC57-30CB-5BDA-2963-16843DEC0ACE}"/>
                </a:ext>
              </a:extLst>
            </p:cNvPr>
            <p:cNvSpPr/>
            <p:nvPr/>
          </p:nvSpPr>
          <p:spPr>
            <a:xfrm>
              <a:off x="9720736" y="353609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A5CEB4AB-B63B-B234-61A0-AA7A0D898C38}"/>
                </a:ext>
              </a:extLst>
            </p:cNvPr>
            <p:cNvSpPr/>
            <p:nvPr/>
          </p:nvSpPr>
          <p:spPr>
            <a:xfrm>
              <a:off x="9720736" y="348696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2244F241-5D6D-F052-1D4B-808CA5F880BB}"/>
                </a:ext>
              </a:extLst>
            </p:cNvPr>
            <p:cNvSpPr/>
            <p:nvPr/>
          </p:nvSpPr>
          <p:spPr>
            <a:xfrm>
              <a:off x="9720736" y="343783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444058D1-4556-5324-36AF-80D2DB4F00AF}"/>
                </a:ext>
              </a:extLst>
            </p:cNvPr>
            <p:cNvSpPr/>
            <p:nvPr/>
          </p:nvSpPr>
          <p:spPr>
            <a:xfrm>
              <a:off x="9720736" y="338869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FC6790D3-7968-7A40-BE2C-077CCF3E977C}"/>
                </a:ext>
              </a:extLst>
            </p:cNvPr>
            <p:cNvSpPr/>
            <p:nvPr/>
          </p:nvSpPr>
          <p:spPr>
            <a:xfrm>
              <a:off x="9720736" y="333956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593E729A-618F-6B34-B52D-5EBF74AFBB31}"/>
                </a:ext>
              </a:extLst>
            </p:cNvPr>
            <p:cNvSpPr/>
            <p:nvPr/>
          </p:nvSpPr>
          <p:spPr>
            <a:xfrm>
              <a:off x="9720736" y="329043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BCB62AD2-AEAD-591A-3452-4CC679C8D8ED}"/>
                </a:ext>
              </a:extLst>
            </p:cNvPr>
            <p:cNvSpPr/>
            <p:nvPr/>
          </p:nvSpPr>
          <p:spPr>
            <a:xfrm>
              <a:off x="9720736" y="324130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49560EB-5ADD-8E90-BF20-70F8F131D073}"/>
                </a:ext>
              </a:extLst>
            </p:cNvPr>
            <p:cNvSpPr/>
            <p:nvPr/>
          </p:nvSpPr>
          <p:spPr>
            <a:xfrm>
              <a:off x="9720736" y="319217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2342D1B2-8BD5-31E4-0754-6107D6D9D6F7}"/>
                </a:ext>
              </a:extLst>
            </p:cNvPr>
            <p:cNvSpPr/>
            <p:nvPr/>
          </p:nvSpPr>
          <p:spPr>
            <a:xfrm>
              <a:off x="9720736" y="314303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DDAF8D9D-E486-F8B1-F6B6-BE0FC8060BC2}"/>
                </a:ext>
              </a:extLst>
            </p:cNvPr>
            <p:cNvSpPr/>
            <p:nvPr/>
          </p:nvSpPr>
          <p:spPr>
            <a:xfrm>
              <a:off x="9720736" y="309390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FFFFF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5D1FCC7F-B202-F240-F2FF-B9300AE58CB5}"/>
                </a:ext>
              </a:extLst>
            </p:cNvPr>
            <p:cNvSpPr/>
            <p:nvPr/>
          </p:nvSpPr>
          <p:spPr>
            <a:xfrm>
              <a:off x="9720736" y="304477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7A78CF-9DD7-0743-5263-C841B3C364AC}"/>
                </a:ext>
              </a:extLst>
            </p:cNvPr>
            <p:cNvSpPr/>
            <p:nvPr/>
          </p:nvSpPr>
          <p:spPr>
            <a:xfrm>
              <a:off x="9720736" y="299564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626EB23-869C-907B-D3EF-EFAEDC7CC0AE}"/>
                </a:ext>
              </a:extLst>
            </p:cNvPr>
            <p:cNvSpPr/>
            <p:nvPr/>
          </p:nvSpPr>
          <p:spPr>
            <a:xfrm>
              <a:off x="9720736" y="294651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76BDBB14-27C5-1A15-8502-4A481929C809}"/>
                </a:ext>
              </a:extLst>
            </p:cNvPr>
            <p:cNvSpPr/>
            <p:nvPr/>
          </p:nvSpPr>
          <p:spPr>
            <a:xfrm>
              <a:off x="9720736" y="289738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9BCE1A5D-8D4D-A463-75D1-809838C063E8}"/>
                </a:ext>
              </a:extLst>
            </p:cNvPr>
            <p:cNvSpPr/>
            <p:nvPr/>
          </p:nvSpPr>
          <p:spPr>
            <a:xfrm>
              <a:off x="9720736" y="284824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DE6EDE6C-B675-B1D9-69BE-AE79864861C6}"/>
                </a:ext>
              </a:extLst>
            </p:cNvPr>
            <p:cNvSpPr/>
            <p:nvPr/>
          </p:nvSpPr>
          <p:spPr>
            <a:xfrm>
              <a:off x="9720736" y="279911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76D0215A-1964-3C10-3AF9-431CB2F7068F}"/>
                </a:ext>
              </a:extLst>
            </p:cNvPr>
            <p:cNvSpPr/>
            <p:nvPr/>
          </p:nvSpPr>
          <p:spPr>
            <a:xfrm>
              <a:off x="9720736" y="274998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0E6A9CD3-1BFB-3EEE-0CE6-050F446546A2}"/>
                </a:ext>
              </a:extLst>
            </p:cNvPr>
            <p:cNvSpPr/>
            <p:nvPr/>
          </p:nvSpPr>
          <p:spPr>
            <a:xfrm>
              <a:off x="9720736" y="270085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7C12E022-9808-7734-26D3-258B1C842E52}"/>
                </a:ext>
              </a:extLst>
            </p:cNvPr>
            <p:cNvSpPr/>
            <p:nvPr/>
          </p:nvSpPr>
          <p:spPr>
            <a:xfrm>
              <a:off x="9720736" y="265172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8A4C190-D5BF-C17B-3217-699D96081408}"/>
                </a:ext>
              </a:extLst>
            </p:cNvPr>
            <p:cNvSpPr/>
            <p:nvPr/>
          </p:nvSpPr>
          <p:spPr>
            <a:xfrm>
              <a:off x="9720736" y="260259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10C18CA-0AA1-330E-54E4-DC667D54EE22}"/>
                </a:ext>
              </a:extLst>
            </p:cNvPr>
            <p:cNvSpPr/>
            <p:nvPr/>
          </p:nvSpPr>
          <p:spPr>
            <a:xfrm>
              <a:off x="9720736" y="255345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6C5C86CD-5936-2474-568A-B18B3FAA6049}"/>
                </a:ext>
              </a:extLst>
            </p:cNvPr>
            <p:cNvSpPr/>
            <p:nvPr/>
          </p:nvSpPr>
          <p:spPr>
            <a:xfrm>
              <a:off x="9720736" y="250432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D8271C9A-3C21-DA13-911E-21536013596B}"/>
                </a:ext>
              </a:extLst>
            </p:cNvPr>
            <p:cNvSpPr/>
            <p:nvPr/>
          </p:nvSpPr>
          <p:spPr>
            <a:xfrm>
              <a:off x="9720736" y="245519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CECF1ECA-85C1-81C2-AA7C-0E361C7FDA01}"/>
                </a:ext>
              </a:extLst>
            </p:cNvPr>
            <p:cNvSpPr/>
            <p:nvPr/>
          </p:nvSpPr>
          <p:spPr>
            <a:xfrm>
              <a:off x="9720736" y="240606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3A762F64-8C32-7858-F74A-D7A5C2EF932A}"/>
                </a:ext>
              </a:extLst>
            </p:cNvPr>
            <p:cNvSpPr/>
            <p:nvPr/>
          </p:nvSpPr>
          <p:spPr>
            <a:xfrm>
              <a:off x="9720736" y="235693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A159919E-B7C3-FE6D-0332-E92CE9B7F2D9}"/>
                </a:ext>
              </a:extLst>
            </p:cNvPr>
            <p:cNvSpPr/>
            <p:nvPr/>
          </p:nvSpPr>
          <p:spPr>
            <a:xfrm>
              <a:off x="9720736" y="230780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D6EE4EDB-99A1-9F07-14B1-6ECB1CCA9059}"/>
                </a:ext>
              </a:extLst>
            </p:cNvPr>
            <p:cNvSpPr/>
            <p:nvPr/>
          </p:nvSpPr>
          <p:spPr>
            <a:xfrm>
              <a:off x="9720736" y="225866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7966C0B8-744F-09F7-5562-B073F8C3590D}"/>
                </a:ext>
              </a:extLst>
            </p:cNvPr>
            <p:cNvSpPr/>
            <p:nvPr/>
          </p:nvSpPr>
          <p:spPr>
            <a:xfrm>
              <a:off x="9720736" y="220953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17E176DF-7BA6-9C5F-FE72-1AA3C43AC888}"/>
                </a:ext>
              </a:extLst>
            </p:cNvPr>
            <p:cNvSpPr/>
            <p:nvPr/>
          </p:nvSpPr>
          <p:spPr>
            <a:xfrm>
              <a:off x="9720736" y="216040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7420AAF-4D96-7E08-5E2C-3CA1A4AE94AE}"/>
                </a:ext>
              </a:extLst>
            </p:cNvPr>
            <p:cNvSpPr/>
            <p:nvPr/>
          </p:nvSpPr>
          <p:spPr>
            <a:xfrm>
              <a:off x="9720736" y="211127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3C469E49-9475-BB66-D26B-BB6790333DDA}"/>
                </a:ext>
              </a:extLst>
            </p:cNvPr>
            <p:cNvSpPr/>
            <p:nvPr/>
          </p:nvSpPr>
          <p:spPr>
            <a:xfrm>
              <a:off x="9720736" y="206214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670E72D4-786D-4C7B-66CA-C71C463115DE}"/>
                </a:ext>
              </a:extLst>
            </p:cNvPr>
            <p:cNvSpPr/>
            <p:nvPr/>
          </p:nvSpPr>
          <p:spPr>
            <a:xfrm>
              <a:off x="9720736" y="201301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AC9D736A-4923-6237-CE8B-062FAAE62E62}"/>
                </a:ext>
              </a:extLst>
            </p:cNvPr>
            <p:cNvSpPr/>
            <p:nvPr/>
          </p:nvSpPr>
          <p:spPr>
            <a:xfrm>
              <a:off x="9720736" y="196387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4094B4D-E181-087E-902B-3C31107C4246}"/>
                </a:ext>
              </a:extLst>
            </p:cNvPr>
            <p:cNvSpPr/>
            <p:nvPr/>
          </p:nvSpPr>
          <p:spPr>
            <a:xfrm>
              <a:off x="9720736" y="191474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35E69B78-EB25-4082-5CF4-0406B9F17F48}"/>
                </a:ext>
              </a:extLst>
            </p:cNvPr>
            <p:cNvSpPr/>
            <p:nvPr/>
          </p:nvSpPr>
          <p:spPr>
            <a:xfrm>
              <a:off x="9720736" y="186561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D23FBE8-F7DE-8588-F497-4FD7BFA9BCA8}"/>
                </a:ext>
              </a:extLst>
            </p:cNvPr>
            <p:cNvSpPr/>
            <p:nvPr/>
          </p:nvSpPr>
          <p:spPr>
            <a:xfrm>
              <a:off x="9720736" y="181648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DEE283EC-DB63-373D-DF09-6B16B9FBF58A}"/>
                </a:ext>
              </a:extLst>
            </p:cNvPr>
            <p:cNvSpPr/>
            <p:nvPr/>
          </p:nvSpPr>
          <p:spPr>
            <a:xfrm>
              <a:off x="9720736" y="176735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995FB35E-794E-F920-FF4F-0BC8499DE6AD}"/>
                </a:ext>
              </a:extLst>
            </p:cNvPr>
            <p:cNvSpPr/>
            <p:nvPr/>
          </p:nvSpPr>
          <p:spPr>
            <a:xfrm>
              <a:off x="9720736" y="171822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5B96C27A-F74D-DB7F-9E0D-10EEC7B36D0C}"/>
                </a:ext>
              </a:extLst>
            </p:cNvPr>
            <p:cNvSpPr/>
            <p:nvPr/>
          </p:nvSpPr>
          <p:spPr>
            <a:xfrm>
              <a:off x="9720736" y="166908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3 h 49131"/>
                <a:gd name="connsiteX3" fmla="*/ 794 w 153799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4290039D-F5AF-2BB8-EF68-B8ADAA12A59E}"/>
                </a:ext>
              </a:extLst>
            </p:cNvPr>
            <p:cNvSpPr/>
            <p:nvPr/>
          </p:nvSpPr>
          <p:spPr>
            <a:xfrm>
              <a:off x="9720736" y="161995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E2158A2-94C1-1AEA-C115-7795BA7545BB}"/>
                </a:ext>
              </a:extLst>
            </p:cNvPr>
            <p:cNvSpPr/>
            <p:nvPr/>
          </p:nvSpPr>
          <p:spPr>
            <a:xfrm>
              <a:off x="9720736" y="157082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58A8DD62-FE5E-AD44-0506-6173DFF30196}"/>
                </a:ext>
              </a:extLst>
            </p:cNvPr>
            <p:cNvSpPr/>
            <p:nvPr/>
          </p:nvSpPr>
          <p:spPr>
            <a:xfrm>
              <a:off x="9720736" y="152169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53BD2E00-B5B8-81F9-3007-C99B2CD78953}"/>
                </a:ext>
              </a:extLst>
            </p:cNvPr>
            <p:cNvSpPr/>
            <p:nvPr/>
          </p:nvSpPr>
          <p:spPr>
            <a:xfrm>
              <a:off x="9720736" y="147256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BB469613-FF06-F382-6E03-49307D4E6E83}"/>
                </a:ext>
              </a:extLst>
            </p:cNvPr>
            <p:cNvSpPr/>
            <p:nvPr/>
          </p:nvSpPr>
          <p:spPr>
            <a:xfrm>
              <a:off x="9720736" y="142342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EF1FF44F-C92D-3C0A-968C-41A1D146FACB}"/>
                </a:ext>
              </a:extLst>
            </p:cNvPr>
            <p:cNvSpPr/>
            <p:nvPr/>
          </p:nvSpPr>
          <p:spPr>
            <a:xfrm>
              <a:off x="9720736" y="1374298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B2D4AD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A306CEE-2948-B7B9-1BFB-0A952606DCE4}"/>
                </a:ext>
              </a:extLst>
            </p:cNvPr>
            <p:cNvSpPr/>
            <p:nvPr/>
          </p:nvSpPr>
          <p:spPr>
            <a:xfrm>
              <a:off x="9720736" y="132516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F32540BE-FCD8-7775-E9CC-A1ED063A6472}"/>
                </a:ext>
              </a:extLst>
            </p:cNvPr>
            <p:cNvSpPr/>
            <p:nvPr/>
          </p:nvSpPr>
          <p:spPr>
            <a:xfrm>
              <a:off x="9720736" y="127603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3A1A07C5-FD51-27B1-819C-7A6842B3ACFE}"/>
                </a:ext>
              </a:extLst>
            </p:cNvPr>
            <p:cNvSpPr/>
            <p:nvPr/>
          </p:nvSpPr>
          <p:spPr>
            <a:xfrm>
              <a:off x="9720736" y="1226903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0B757E46-FE4F-7C28-7B6E-D1F41E3769FA}"/>
                </a:ext>
              </a:extLst>
            </p:cNvPr>
            <p:cNvSpPr/>
            <p:nvPr/>
          </p:nvSpPr>
          <p:spPr>
            <a:xfrm>
              <a:off x="9720736" y="117777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193EB809-B533-F5E7-7280-2BBF0E936DCB}"/>
                </a:ext>
              </a:extLst>
            </p:cNvPr>
            <p:cNvSpPr/>
            <p:nvPr/>
          </p:nvSpPr>
          <p:spPr>
            <a:xfrm>
              <a:off x="9720736" y="112863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EAD3E310-CCBB-C6D0-684E-4FB3C9EABBF6}"/>
                </a:ext>
              </a:extLst>
            </p:cNvPr>
            <p:cNvSpPr/>
            <p:nvPr/>
          </p:nvSpPr>
          <p:spPr>
            <a:xfrm>
              <a:off x="9720736" y="107950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873C7F61-E648-15B7-4BA1-A8D1178A1FE0}"/>
                </a:ext>
              </a:extLst>
            </p:cNvPr>
            <p:cNvSpPr/>
            <p:nvPr/>
          </p:nvSpPr>
          <p:spPr>
            <a:xfrm>
              <a:off x="9720736" y="1030376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AE59A879-2258-BCDF-D056-AD9616BE6A13}"/>
                </a:ext>
              </a:extLst>
            </p:cNvPr>
            <p:cNvSpPr/>
            <p:nvPr/>
          </p:nvSpPr>
          <p:spPr>
            <a:xfrm>
              <a:off x="9720736" y="98124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559E83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872F6473-3591-C149-D9C6-77B89E479AE2}"/>
                </a:ext>
              </a:extLst>
            </p:cNvPr>
            <p:cNvSpPr/>
            <p:nvPr/>
          </p:nvSpPr>
          <p:spPr>
            <a:xfrm>
              <a:off x="9720736" y="93211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AE2D487B-B5EA-FFA7-380D-AAF480154899}"/>
                </a:ext>
              </a:extLst>
            </p:cNvPr>
            <p:cNvSpPr/>
            <p:nvPr/>
          </p:nvSpPr>
          <p:spPr>
            <a:xfrm>
              <a:off x="9720736" y="882981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0D8F509C-A232-4862-0184-E4CF1CC409F9}"/>
                </a:ext>
              </a:extLst>
            </p:cNvPr>
            <p:cNvSpPr/>
            <p:nvPr/>
          </p:nvSpPr>
          <p:spPr>
            <a:xfrm>
              <a:off x="9720736" y="83384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0FC088FC-D996-63B1-65D8-C9A4CC6E76EE}"/>
                </a:ext>
              </a:extLst>
            </p:cNvPr>
            <p:cNvSpPr/>
            <p:nvPr/>
          </p:nvSpPr>
          <p:spPr>
            <a:xfrm>
              <a:off x="9720736" y="78471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9460853B-3F38-5BFB-1231-E719750F0AC2}"/>
                </a:ext>
              </a:extLst>
            </p:cNvPr>
            <p:cNvSpPr/>
            <p:nvPr/>
          </p:nvSpPr>
          <p:spPr>
            <a:xfrm>
              <a:off x="9720736" y="735585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A63A88C-C1F4-5C2B-7FC8-AE8C91A66ADA}"/>
                </a:ext>
              </a:extLst>
            </p:cNvPr>
            <p:cNvSpPr/>
            <p:nvPr/>
          </p:nvSpPr>
          <p:spPr>
            <a:xfrm>
              <a:off x="9720736" y="686454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F5926A72-7FC1-E67D-58A8-791A1E15E339}"/>
                </a:ext>
              </a:extLst>
            </p:cNvPr>
            <p:cNvSpPr/>
            <p:nvPr/>
          </p:nvSpPr>
          <p:spPr>
            <a:xfrm>
              <a:off x="9720736" y="637322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7852E2CD-E77D-90E5-EE9D-AB3BE986FA28}"/>
                </a:ext>
              </a:extLst>
            </p:cNvPr>
            <p:cNvSpPr/>
            <p:nvPr/>
          </p:nvSpPr>
          <p:spPr>
            <a:xfrm>
              <a:off x="9720736" y="588190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38F1E129-D047-3E56-424B-4A5D76D3BACA}"/>
                </a:ext>
              </a:extLst>
            </p:cNvPr>
            <p:cNvSpPr/>
            <p:nvPr/>
          </p:nvSpPr>
          <p:spPr>
            <a:xfrm>
              <a:off x="9720736" y="539059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2FEE58DD-6381-002F-52D8-3EE8D1438BE6}"/>
                </a:ext>
              </a:extLst>
            </p:cNvPr>
            <p:cNvSpPr/>
            <p:nvPr/>
          </p:nvSpPr>
          <p:spPr>
            <a:xfrm>
              <a:off x="9720736" y="489927"/>
              <a:ext cx="153799" cy="49131"/>
            </a:xfrm>
            <a:custGeom>
              <a:avLst/>
              <a:gdLst>
                <a:gd name="connsiteX0" fmla="*/ 794 w 153799"/>
                <a:gd name="connsiteY0" fmla="*/ -510 h 49131"/>
                <a:gd name="connsiteX1" fmla="*/ 154594 w 153799"/>
                <a:gd name="connsiteY1" fmla="*/ -510 h 49131"/>
                <a:gd name="connsiteX2" fmla="*/ 154594 w 153799"/>
                <a:gd name="connsiteY2" fmla="*/ 48622 h 49131"/>
                <a:gd name="connsiteX3" fmla="*/ 794 w 153799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799" h="49131">
                  <a:moveTo>
                    <a:pt x="794" y="-510"/>
                  </a:moveTo>
                  <a:lnTo>
                    <a:pt x="154594" y="-510"/>
                  </a:lnTo>
                  <a:lnTo>
                    <a:pt x="154594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E5A41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420" name="TextBox 1419">
              <a:extLst>
                <a:ext uri="{FF2B5EF4-FFF2-40B4-BE49-F238E27FC236}">
                  <a16:creationId xmlns:a16="http://schemas.microsoft.com/office/drawing/2014/main" id="{20D78C21-B3BD-82E6-E127-CBAEF12C03F8}"/>
                </a:ext>
              </a:extLst>
            </p:cNvPr>
            <p:cNvSpPr txBox="1"/>
            <p:nvPr/>
          </p:nvSpPr>
          <p:spPr>
            <a:xfrm>
              <a:off x="6399506" y="6768605"/>
              <a:ext cx="88838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906EA9"/>
                  </a:solidFill>
                  <a:latin typeface="Arial"/>
                  <a:cs typeface="Arial"/>
                  <a:sym typeface="Arial"/>
                  <a:rtl val="0"/>
                </a:rPr>
                <a:t>Paulinella micropora</a:t>
              </a:r>
            </a:p>
          </p:txBody>
        </p:sp>
        <p:sp>
          <p:nvSpPr>
            <p:cNvPr id="1421" name="TextBox 1420">
              <a:extLst>
                <a:ext uri="{FF2B5EF4-FFF2-40B4-BE49-F238E27FC236}">
                  <a16:creationId xmlns:a16="http://schemas.microsoft.com/office/drawing/2014/main" id="{EC00BE7A-276C-223A-CE55-3E4F9C73E9DB}"/>
                </a:ext>
              </a:extLst>
            </p:cNvPr>
            <p:cNvSpPr txBox="1"/>
            <p:nvPr/>
          </p:nvSpPr>
          <p:spPr>
            <a:xfrm>
              <a:off x="6399506" y="6719473"/>
              <a:ext cx="127150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A6638F"/>
                  </a:solidFill>
                  <a:latin typeface="Arial"/>
                  <a:cs typeface="Arial"/>
                  <a:sym typeface="Arial"/>
                  <a:rtl val="0"/>
                </a:rPr>
                <a:t>Bigelowiella natans CCMP2755</a:t>
              </a:r>
            </a:p>
          </p:txBody>
        </p:sp>
        <p:sp>
          <p:nvSpPr>
            <p:cNvPr id="1422" name="TextBox 1421">
              <a:extLst>
                <a:ext uri="{FF2B5EF4-FFF2-40B4-BE49-F238E27FC236}">
                  <a16:creationId xmlns:a16="http://schemas.microsoft.com/office/drawing/2014/main" id="{1FA54436-27D0-CCCE-1B5E-492AD9EFE61C}"/>
                </a:ext>
              </a:extLst>
            </p:cNvPr>
            <p:cNvSpPr txBox="1"/>
            <p:nvPr/>
          </p:nvSpPr>
          <p:spPr>
            <a:xfrm>
              <a:off x="6399506" y="6670342"/>
              <a:ext cx="8579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88100"/>
                  </a:solidFill>
                  <a:latin typeface="Arial"/>
                  <a:cs typeface="Arial"/>
                  <a:sym typeface="Arial"/>
                  <a:rtl val="0"/>
                </a:rPr>
                <a:t>Lotharella oceanica</a:t>
              </a:r>
            </a:p>
          </p:txBody>
        </p:sp>
        <p:sp>
          <p:nvSpPr>
            <p:cNvPr id="1423" name="TextBox 1422">
              <a:extLst>
                <a:ext uri="{FF2B5EF4-FFF2-40B4-BE49-F238E27FC236}">
                  <a16:creationId xmlns:a16="http://schemas.microsoft.com/office/drawing/2014/main" id="{D68F50E8-4F2A-395F-EC55-9429533F12A3}"/>
                </a:ext>
              </a:extLst>
            </p:cNvPr>
            <p:cNvSpPr txBox="1"/>
            <p:nvPr/>
          </p:nvSpPr>
          <p:spPr>
            <a:xfrm>
              <a:off x="6399506" y="6621210"/>
              <a:ext cx="85151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8181A5"/>
                  </a:solidFill>
                  <a:latin typeface="Arial"/>
                  <a:cs typeface="Arial"/>
                  <a:sym typeface="Arial"/>
                  <a:rtl val="0"/>
                </a:rPr>
                <a:t>Reticulomyxa filosa</a:t>
              </a:r>
            </a:p>
          </p:txBody>
        </p:sp>
        <p:sp>
          <p:nvSpPr>
            <p:cNvPr id="1424" name="TextBox 1423">
              <a:extLst>
                <a:ext uri="{FF2B5EF4-FFF2-40B4-BE49-F238E27FC236}">
                  <a16:creationId xmlns:a16="http://schemas.microsoft.com/office/drawing/2014/main" id="{950C5BEF-F766-E896-2EB8-219066AEB1C4}"/>
                </a:ext>
              </a:extLst>
            </p:cNvPr>
            <p:cNvSpPr txBox="1"/>
            <p:nvPr/>
          </p:nvSpPr>
          <p:spPr>
            <a:xfrm>
              <a:off x="6399506" y="6572078"/>
              <a:ext cx="76976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9B807B"/>
                  </a:solidFill>
                  <a:latin typeface="Arial"/>
                  <a:cs typeface="Arial"/>
                  <a:sym typeface="Arial"/>
                  <a:rtl val="0"/>
                </a:rPr>
                <a:t>Bonamia ostreae</a:t>
              </a:r>
            </a:p>
          </p:txBody>
        </p:sp>
        <p:sp>
          <p:nvSpPr>
            <p:cNvPr id="1425" name="TextBox 1424">
              <a:extLst>
                <a:ext uri="{FF2B5EF4-FFF2-40B4-BE49-F238E27FC236}">
                  <a16:creationId xmlns:a16="http://schemas.microsoft.com/office/drawing/2014/main" id="{33C796CE-CEE8-70C8-9237-075D30CB4E45}"/>
                </a:ext>
              </a:extLst>
            </p:cNvPr>
            <p:cNvSpPr txBox="1"/>
            <p:nvPr/>
          </p:nvSpPr>
          <p:spPr>
            <a:xfrm>
              <a:off x="6399506" y="6522947"/>
              <a:ext cx="109837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7445B"/>
                  </a:solidFill>
                  <a:latin typeface="Arial"/>
                  <a:cs typeface="Arial"/>
                  <a:sym typeface="Arial"/>
                  <a:rtl val="0"/>
                </a:rPr>
                <a:t>Plasmodiophora brassicae</a:t>
              </a:r>
            </a:p>
          </p:txBody>
        </p:sp>
        <p:sp>
          <p:nvSpPr>
            <p:cNvPr id="1426" name="TextBox 1425">
              <a:extLst>
                <a:ext uri="{FF2B5EF4-FFF2-40B4-BE49-F238E27FC236}">
                  <a16:creationId xmlns:a16="http://schemas.microsoft.com/office/drawing/2014/main" id="{27EB8114-2451-10F6-CBA2-61F5D0FF626C}"/>
                </a:ext>
              </a:extLst>
            </p:cNvPr>
            <p:cNvSpPr txBox="1"/>
            <p:nvPr/>
          </p:nvSpPr>
          <p:spPr>
            <a:xfrm>
              <a:off x="6399506" y="6473815"/>
              <a:ext cx="83869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22F43"/>
                  </a:solidFill>
                  <a:latin typeface="Arial"/>
                  <a:cs typeface="Arial"/>
                  <a:sym typeface="Arial"/>
                  <a:rtl val="0"/>
                </a:rPr>
                <a:t>Blepharisma stoltei</a:t>
              </a:r>
            </a:p>
          </p:txBody>
        </p:sp>
        <p:sp>
          <p:nvSpPr>
            <p:cNvPr id="1427" name="TextBox 1426">
              <a:extLst>
                <a:ext uri="{FF2B5EF4-FFF2-40B4-BE49-F238E27FC236}">
                  <a16:creationId xmlns:a16="http://schemas.microsoft.com/office/drawing/2014/main" id="{319C4593-A37D-EB85-F0C0-1F26252A8DDF}"/>
                </a:ext>
              </a:extLst>
            </p:cNvPr>
            <p:cNvSpPr txBox="1"/>
            <p:nvPr/>
          </p:nvSpPr>
          <p:spPr>
            <a:xfrm>
              <a:off x="6399506" y="6424683"/>
              <a:ext cx="77617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Oxytricha trifallax</a:t>
              </a:r>
            </a:p>
          </p:txBody>
        </p:sp>
        <p:sp>
          <p:nvSpPr>
            <p:cNvPr id="1428" name="TextBox 1427">
              <a:extLst>
                <a:ext uri="{FF2B5EF4-FFF2-40B4-BE49-F238E27FC236}">
                  <a16:creationId xmlns:a16="http://schemas.microsoft.com/office/drawing/2014/main" id="{29D514E5-2FBC-7898-973C-201DA72EFA98}"/>
                </a:ext>
              </a:extLst>
            </p:cNvPr>
            <p:cNvSpPr txBox="1"/>
            <p:nvPr/>
          </p:nvSpPr>
          <p:spPr>
            <a:xfrm>
              <a:off x="6399506" y="6375552"/>
              <a:ext cx="85632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4283E"/>
                  </a:solidFill>
                  <a:latin typeface="Arial"/>
                  <a:cs typeface="Arial"/>
                  <a:sym typeface="Arial"/>
                  <a:rtl val="0"/>
                </a:rPr>
                <a:t>Stylonychia lemnae</a:t>
              </a:r>
            </a:p>
          </p:txBody>
        </p:sp>
        <p:sp>
          <p:nvSpPr>
            <p:cNvPr id="1429" name="TextBox 1428">
              <a:extLst>
                <a:ext uri="{FF2B5EF4-FFF2-40B4-BE49-F238E27FC236}">
                  <a16:creationId xmlns:a16="http://schemas.microsoft.com/office/drawing/2014/main" id="{7C5C63C2-0C2A-AA5A-D58A-19A97CBD419F}"/>
                </a:ext>
              </a:extLst>
            </p:cNvPr>
            <p:cNvSpPr txBox="1"/>
            <p:nvPr/>
          </p:nvSpPr>
          <p:spPr>
            <a:xfrm>
              <a:off x="6399506" y="6326420"/>
              <a:ext cx="125867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038"/>
                  </a:solidFill>
                  <a:latin typeface="Arial"/>
                  <a:cs typeface="Arial"/>
                  <a:sym typeface="Arial"/>
                  <a:rtl val="0"/>
                </a:rPr>
                <a:t>Pseudocohnilembus persalinus</a:t>
              </a:r>
            </a:p>
          </p:txBody>
        </p:sp>
        <p:sp>
          <p:nvSpPr>
            <p:cNvPr id="1430" name="TextBox 1429">
              <a:extLst>
                <a:ext uri="{FF2B5EF4-FFF2-40B4-BE49-F238E27FC236}">
                  <a16:creationId xmlns:a16="http://schemas.microsoft.com/office/drawing/2014/main" id="{993D100F-0A2C-7F02-8C90-D34961570F76}"/>
                </a:ext>
              </a:extLst>
            </p:cNvPr>
            <p:cNvSpPr txBox="1"/>
            <p:nvPr/>
          </p:nvSpPr>
          <p:spPr>
            <a:xfrm>
              <a:off x="6399506" y="6277288"/>
              <a:ext cx="131959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Tetrahymena thermophila SB210</a:t>
              </a:r>
            </a:p>
          </p:txBody>
        </p:sp>
        <p:sp>
          <p:nvSpPr>
            <p:cNvPr id="1431" name="TextBox 1430">
              <a:extLst>
                <a:ext uri="{FF2B5EF4-FFF2-40B4-BE49-F238E27FC236}">
                  <a16:creationId xmlns:a16="http://schemas.microsoft.com/office/drawing/2014/main" id="{948FCFA1-F71B-AEFC-ED76-FE845F9E712A}"/>
                </a:ext>
              </a:extLst>
            </p:cNvPr>
            <p:cNvSpPr txBox="1"/>
            <p:nvPr/>
          </p:nvSpPr>
          <p:spPr>
            <a:xfrm>
              <a:off x="6399506" y="6228157"/>
              <a:ext cx="104067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C516F"/>
                  </a:solidFill>
                  <a:latin typeface="Arial"/>
                  <a:cs typeface="Arial"/>
                  <a:sym typeface="Arial"/>
                  <a:rtl val="0"/>
                </a:rPr>
                <a:t>Ichthyophthirius multifiliis</a:t>
              </a:r>
            </a:p>
          </p:txBody>
        </p:sp>
        <p:sp>
          <p:nvSpPr>
            <p:cNvPr id="1432" name="TextBox 1431">
              <a:extLst>
                <a:ext uri="{FF2B5EF4-FFF2-40B4-BE49-F238E27FC236}">
                  <a16:creationId xmlns:a16="http://schemas.microsoft.com/office/drawing/2014/main" id="{6F59D5D7-CB19-4991-4A26-845B0F2FEE72}"/>
                </a:ext>
              </a:extLst>
            </p:cNvPr>
            <p:cNvSpPr txBox="1"/>
            <p:nvPr/>
          </p:nvSpPr>
          <p:spPr>
            <a:xfrm>
              <a:off x="6399506" y="6179025"/>
              <a:ext cx="102463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33A"/>
                  </a:solidFill>
                  <a:latin typeface="Arial"/>
                  <a:cs typeface="Arial"/>
                  <a:sym typeface="Arial"/>
                  <a:rtl val="0"/>
                </a:rPr>
                <a:t>Paramecium sonneborni</a:t>
              </a:r>
            </a:p>
          </p:txBody>
        </p:sp>
        <p:sp>
          <p:nvSpPr>
            <p:cNvPr id="1433" name="TextBox 1432">
              <a:extLst>
                <a:ext uri="{FF2B5EF4-FFF2-40B4-BE49-F238E27FC236}">
                  <a16:creationId xmlns:a16="http://schemas.microsoft.com/office/drawing/2014/main" id="{446D94F2-04F0-9E66-3034-57049A2965BB}"/>
                </a:ext>
              </a:extLst>
            </p:cNvPr>
            <p:cNvSpPr txBox="1"/>
            <p:nvPr/>
          </p:nvSpPr>
          <p:spPr>
            <a:xfrm>
              <a:off x="6399506" y="6129893"/>
              <a:ext cx="102463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Paramecium pentaurelia</a:t>
              </a:r>
            </a:p>
          </p:txBody>
        </p:sp>
        <p:sp>
          <p:nvSpPr>
            <p:cNvPr id="1434" name="TextBox 1433">
              <a:extLst>
                <a:ext uri="{FF2B5EF4-FFF2-40B4-BE49-F238E27FC236}">
                  <a16:creationId xmlns:a16="http://schemas.microsoft.com/office/drawing/2014/main" id="{2660D900-EBE3-EFFD-7BFD-619492333137}"/>
                </a:ext>
              </a:extLst>
            </p:cNvPr>
            <p:cNvSpPr txBox="1"/>
            <p:nvPr/>
          </p:nvSpPr>
          <p:spPr>
            <a:xfrm>
              <a:off x="6399506" y="6080762"/>
              <a:ext cx="97654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22D41"/>
                  </a:solidFill>
                  <a:latin typeface="Arial"/>
                  <a:cs typeface="Arial"/>
                  <a:sym typeface="Arial"/>
                  <a:rtl val="0"/>
                </a:rPr>
                <a:t>Paramecium octaurelia</a:t>
              </a:r>
            </a:p>
          </p:txBody>
        </p:sp>
        <p:sp>
          <p:nvSpPr>
            <p:cNvPr id="1435" name="TextBox 1434">
              <a:extLst>
                <a:ext uri="{FF2B5EF4-FFF2-40B4-BE49-F238E27FC236}">
                  <a16:creationId xmlns:a16="http://schemas.microsoft.com/office/drawing/2014/main" id="{D651B375-F38E-6AAC-AF6D-925AB29CDFCC}"/>
                </a:ext>
              </a:extLst>
            </p:cNvPr>
            <p:cNvSpPr txBox="1"/>
            <p:nvPr/>
          </p:nvSpPr>
          <p:spPr>
            <a:xfrm>
              <a:off x="6399506" y="6031630"/>
              <a:ext cx="137088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4273D"/>
                  </a:solidFill>
                  <a:latin typeface="Arial"/>
                  <a:cs typeface="Arial"/>
                  <a:sym typeface="Arial"/>
                  <a:rtl val="0"/>
                </a:rPr>
                <a:t>Paramecium tetraurelia strain d4-2</a:t>
              </a:r>
            </a:p>
          </p:txBody>
        </p:sp>
        <p:sp>
          <p:nvSpPr>
            <p:cNvPr id="1436" name="TextBox 1435">
              <a:extLst>
                <a:ext uri="{FF2B5EF4-FFF2-40B4-BE49-F238E27FC236}">
                  <a16:creationId xmlns:a16="http://schemas.microsoft.com/office/drawing/2014/main" id="{3288BFE6-8BFC-3365-6D89-EA22BB81E84E}"/>
                </a:ext>
              </a:extLst>
            </p:cNvPr>
            <p:cNvSpPr txBox="1"/>
            <p:nvPr/>
          </p:nvSpPr>
          <p:spPr>
            <a:xfrm>
              <a:off x="6399506" y="5982498"/>
              <a:ext cx="102463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Paramecium primaurelia</a:t>
              </a:r>
            </a:p>
          </p:txBody>
        </p:sp>
        <p:sp>
          <p:nvSpPr>
            <p:cNvPr id="1437" name="TextBox 1436">
              <a:extLst>
                <a:ext uri="{FF2B5EF4-FFF2-40B4-BE49-F238E27FC236}">
                  <a16:creationId xmlns:a16="http://schemas.microsoft.com/office/drawing/2014/main" id="{2E0CA343-7A80-7674-29CD-4F3C65939EDF}"/>
                </a:ext>
              </a:extLst>
            </p:cNvPr>
            <p:cNvSpPr txBox="1"/>
            <p:nvPr/>
          </p:nvSpPr>
          <p:spPr>
            <a:xfrm>
              <a:off x="6399506" y="5933367"/>
              <a:ext cx="100059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7578BF"/>
                  </a:solidFill>
                  <a:latin typeface="Arial"/>
                  <a:cs typeface="Arial"/>
                  <a:sym typeface="Arial"/>
                  <a:rtl val="0"/>
                </a:rPr>
                <a:t>Cardiosporidium cionae</a:t>
              </a:r>
            </a:p>
          </p:txBody>
        </p:sp>
        <p:sp>
          <p:nvSpPr>
            <p:cNvPr id="1438" name="TextBox 1437">
              <a:extLst>
                <a:ext uri="{FF2B5EF4-FFF2-40B4-BE49-F238E27FC236}">
                  <a16:creationId xmlns:a16="http://schemas.microsoft.com/office/drawing/2014/main" id="{B5272816-A78C-4A82-4F2C-CE659688C4F9}"/>
                </a:ext>
              </a:extLst>
            </p:cNvPr>
            <p:cNvSpPr txBox="1"/>
            <p:nvPr/>
          </p:nvSpPr>
          <p:spPr>
            <a:xfrm>
              <a:off x="6399506" y="5884235"/>
              <a:ext cx="100540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F3448"/>
                  </a:solidFill>
                  <a:latin typeface="Arial"/>
                  <a:cs typeface="Arial"/>
                  <a:sym typeface="Arial"/>
                  <a:rtl val="0"/>
                </a:rPr>
                <a:t>Theileria equi strain WA</a:t>
              </a:r>
            </a:p>
          </p:txBody>
        </p:sp>
        <p:sp>
          <p:nvSpPr>
            <p:cNvPr id="1439" name="TextBox 1438">
              <a:extLst>
                <a:ext uri="{FF2B5EF4-FFF2-40B4-BE49-F238E27FC236}">
                  <a16:creationId xmlns:a16="http://schemas.microsoft.com/office/drawing/2014/main" id="{4E37D2A8-A866-8DC0-0841-D64B94AE6C23}"/>
                </a:ext>
              </a:extLst>
            </p:cNvPr>
            <p:cNvSpPr txBox="1"/>
            <p:nvPr/>
          </p:nvSpPr>
          <p:spPr>
            <a:xfrm>
              <a:off x="6399506" y="5835103"/>
              <a:ext cx="120898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Theileria parva strain Muguga</a:t>
              </a:r>
            </a:p>
          </p:txBody>
        </p:sp>
        <p:sp>
          <p:nvSpPr>
            <p:cNvPr id="1440" name="TextBox 1439">
              <a:extLst>
                <a:ext uri="{FF2B5EF4-FFF2-40B4-BE49-F238E27FC236}">
                  <a16:creationId xmlns:a16="http://schemas.microsoft.com/office/drawing/2014/main" id="{B30D8FB7-6A40-0203-CD97-E525FA4509F8}"/>
                </a:ext>
              </a:extLst>
            </p:cNvPr>
            <p:cNvSpPr txBox="1"/>
            <p:nvPr/>
          </p:nvSpPr>
          <p:spPr>
            <a:xfrm>
              <a:off x="6399506" y="5785971"/>
              <a:ext cx="134684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F3449"/>
                  </a:solidFill>
                  <a:latin typeface="Arial"/>
                  <a:cs typeface="Arial"/>
                  <a:sym typeface="Arial"/>
                  <a:rtl val="0"/>
                </a:rPr>
                <a:t>Theileria orientalis strain Shintoku</a:t>
              </a:r>
            </a:p>
          </p:txBody>
        </p:sp>
        <p:sp>
          <p:nvSpPr>
            <p:cNvPr id="1441" name="TextBox 1440">
              <a:extLst>
                <a:ext uri="{FF2B5EF4-FFF2-40B4-BE49-F238E27FC236}">
                  <a16:creationId xmlns:a16="http://schemas.microsoft.com/office/drawing/2014/main" id="{241F1088-5783-CF8B-811A-C2B10FA626F1}"/>
                </a:ext>
              </a:extLst>
            </p:cNvPr>
            <p:cNvSpPr txBox="1"/>
            <p:nvPr/>
          </p:nvSpPr>
          <p:spPr>
            <a:xfrm>
              <a:off x="6399506" y="5736839"/>
              <a:ext cx="80182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F364A"/>
                  </a:solidFill>
                  <a:latin typeface="Arial"/>
                  <a:cs typeface="Arial"/>
                  <a:sym typeface="Arial"/>
                  <a:rtl val="0"/>
                </a:rPr>
                <a:t>Theileria annulata</a:t>
              </a:r>
            </a:p>
          </p:txBody>
        </p:sp>
        <p:sp>
          <p:nvSpPr>
            <p:cNvPr id="1442" name="TextBox 1441">
              <a:extLst>
                <a:ext uri="{FF2B5EF4-FFF2-40B4-BE49-F238E27FC236}">
                  <a16:creationId xmlns:a16="http://schemas.microsoft.com/office/drawing/2014/main" id="{BC98A5E1-3CC9-064B-CA14-106BB92D5D68}"/>
                </a:ext>
              </a:extLst>
            </p:cNvPr>
            <p:cNvSpPr txBox="1"/>
            <p:nvPr/>
          </p:nvSpPr>
          <p:spPr>
            <a:xfrm>
              <a:off x="6399506" y="5687707"/>
              <a:ext cx="102143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13146"/>
                  </a:solidFill>
                  <a:latin typeface="Arial"/>
                  <a:cs typeface="Arial"/>
                  <a:sym typeface="Arial"/>
                  <a:rtl val="0"/>
                </a:rPr>
                <a:t>Babesia microti strain RI</a:t>
              </a:r>
            </a:p>
          </p:txBody>
        </p:sp>
        <p:sp>
          <p:nvSpPr>
            <p:cNvPr id="1443" name="TextBox 1442">
              <a:extLst>
                <a:ext uri="{FF2B5EF4-FFF2-40B4-BE49-F238E27FC236}">
                  <a16:creationId xmlns:a16="http://schemas.microsoft.com/office/drawing/2014/main" id="{93D90BA7-6B41-BF74-511E-A2E7E7D06EB1}"/>
                </a:ext>
              </a:extLst>
            </p:cNvPr>
            <p:cNvSpPr txBox="1"/>
            <p:nvPr/>
          </p:nvSpPr>
          <p:spPr>
            <a:xfrm>
              <a:off x="6399506" y="5638576"/>
              <a:ext cx="87235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5253B"/>
                  </a:solidFill>
                  <a:latin typeface="Arial"/>
                  <a:cs typeface="Arial"/>
                  <a:sym typeface="Arial"/>
                  <a:rtl val="0"/>
                </a:rPr>
                <a:t>Babesia bovis T2Bo</a:t>
              </a:r>
            </a:p>
          </p:txBody>
        </p:sp>
        <p:sp>
          <p:nvSpPr>
            <p:cNvPr id="1444" name="TextBox 1443">
              <a:extLst>
                <a:ext uri="{FF2B5EF4-FFF2-40B4-BE49-F238E27FC236}">
                  <a16:creationId xmlns:a16="http://schemas.microsoft.com/office/drawing/2014/main" id="{44270C14-A265-B763-1774-97524E4CAB78}"/>
                </a:ext>
              </a:extLst>
            </p:cNvPr>
            <p:cNvSpPr txBox="1"/>
            <p:nvPr/>
          </p:nvSpPr>
          <p:spPr>
            <a:xfrm>
              <a:off x="6399506" y="5589444"/>
              <a:ext cx="88678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75677"/>
                  </a:solidFill>
                  <a:latin typeface="Arial"/>
                  <a:cs typeface="Arial"/>
                  <a:sym typeface="Arial"/>
                  <a:rtl val="0"/>
                </a:rPr>
                <a:t>Babesia sp. Xinjiang</a:t>
              </a:r>
            </a:p>
          </p:txBody>
        </p:sp>
        <p:sp>
          <p:nvSpPr>
            <p:cNvPr id="1445" name="TextBox 1444">
              <a:extLst>
                <a:ext uri="{FF2B5EF4-FFF2-40B4-BE49-F238E27FC236}">
                  <a16:creationId xmlns:a16="http://schemas.microsoft.com/office/drawing/2014/main" id="{0762D3F6-3D60-304E-7680-626665179E77}"/>
                </a:ext>
              </a:extLst>
            </p:cNvPr>
            <p:cNvSpPr txBox="1"/>
            <p:nvPr/>
          </p:nvSpPr>
          <p:spPr>
            <a:xfrm>
              <a:off x="6399506" y="5540312"/>
              <a:ext cx="75854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AF5D84"/>
                  </a:solidFill>
                  <a:latin typeface="Arial"/>
                  <a:cs typeface="Arial"/>
                  <a:sym typeface="Arial"/>
                  <a:rtl val="0"/>
                </a:rPr>
                <a:t>Babesia duncani</a:t>
              </a:r>
            </a:p>
          </p:txBody>
        </p:sp>
        <p:sp>
          <p:nvSpPr>
            <p:cNvPr id="1446" name="TextBox 1445">
              <a:extLst>
                <a:ext uri="{FF2B5EF4-FFF2-40B4-BE49-F238E27FC236}">
                  <a16:creationId xmlns:a16="http://schemas.microsoft.com/office/drawing/2014/main" id="{86D5308F-B7E2-4E8A-986A-85AC5C34BB54}"/>
                </a:ext>
              </a:extLst>
            </p:cNvPr>
            <p:cNvSpPr txBox="1"/>
            <p:nvPr/>
          </p:nvSpPr>
          <p:spPr>
            <a:xfrm>
              <a:off x="6399506" y="5491180"/>
              <a:ext cx="67518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E4F6B"/>
                  </a:solidFill>
                  <a:latin typeface="Arial"/>
                  <a:cs typeface="Arial"/>
                  <a:sym typeface="Arial"/>
                  <a:rtl val="0"/>
                </a:rPr>
                <a:t>Babesia ovata</a:t>
              </a:r>
            </a:p>
          </p:txBody>
        </p:sp>
        <p:sp>
          <p:nvSpPr>
            <p:cNvPr id="1447" name="TextBox 1446">
              <a:extLst>
                <a:ext uri="{FF2B5EF4-FFF2-40B4-BE49-F238E27FC236}">
                  <a16:creationId xmlns:a16="http://schemas.microsoft.com/office/drawing/2014/main" id="{BE6A7C2D-6413-4405-C0D5-B81095B0DA12}"/>
                </a:ext>
              </a:extLst>
            </p:cNvPr>
            <p:cNvSpPr txBox="1"/>
            <p:nvPr/>
          </p:nvSpPr>
          <p:spPr>
            <a:xfrm>
              <a:off x="6399506" y="5442049"/>
              <a:ext cx="73289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F3449"/>
                  </a:solidFill>
                  <a:latin typeface="Arial"/>
                  <a:cs typeface="Arial"/>
                  <a:sym typeface="Arial"/>
                  <a:rtl val="0"/>
                </a:rPr>
                <a:t>Babesia gibsoni</a:t>
              </a:r>
            </a:p>
          </p:txBody>
        </p:sp>
        <p:sp>
          <p:nvSpPr>
            <p:cNvPr id="1448" name="TextBox 1447">
              <a:extLst>
                <a:ext uri="{FF2B5EF4-FFF2-40B4-BE49-F238E27FC236}">
                  <a16:creationId xmlns:a16="http://schemas.microsoft.com/office/drawing/2014/main" id="{5A6CEED2-9EE0-88B9-4EF6-18842F7FC4C0}"/>
                </a:ext>
              </a:extLst>
            </p:cNvPr>
            <p:cNvSpPr txBox="1"/>
            <p:nvPr/>
          </p:nvSpPr>
          <p:spPr>
            <a:xfrm>
              <a:off x="6399506" y="5392917"/>
              <a:ext cx="70724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5587A"/>
                  </a:solidFill>
                  <a:latin typeface="Arial"/>
                  <a:cs typeface="Arial"/>
                  <a:sym typeface="Arial"/>
                  <a:rtl val="0"/>
                </a:rPr>
                <a:t>Babesia caballi</a:t>
              </a:r>
            </a:p>
          </p:txBody>
        </p:sp>
        <p:sp>
          <p:nvSpPr>
            <p:cNvPr id="1449" name="TextBox 1448">
              <a:extLst>
                <a:ext uri="{FF2B5EF4-FFF2-40B4-BE49-F238E27FC236}">
                  <a16:creationId xmlns:a16="http://schemas.microsoft.com/office/drawing/2014/main" id="{32B61A88-AE37-50EB-4950-BE5617F005AE}"/>
                </a:ext>
              </a:extLst>
            </p:cNvPr>
            <p:cNvSpPr txBox="1"/>
            <p:nvPr/>
          </p:nvSpPr>
          <p:spPr>
            <a:xfrm>
              <a:off x="6399506" y="5343785"/>
              <a:ext cx="62388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Babesia ovis</a:t>
              </a:r>
            </a:p>
          </p:txBody>
        </p:sp>
        <p:sp>
          <p:nvSpPr>
            <p:cNvPr id="1450" name="TextBox 1449">
              <a:extLst>
                <a:ext uri="{FF2B5EF4-FFF2-40B4-BE49-F238E27FC236}">
                  <a16:creationId xmlns:a16="http://schemas.microsoft.com/office/drawing/2014/main" id="{2B6E2D5B-8ED7-43B1-A09B-3BA0285C44F8}"/>
                </a:ext>
              </a:extLst>
            </p:cNvPr>
            <p:cNvSpPr txBox="1"/>
            <p:nvPr/>
          </p:nvSpPr>
          <p:spPr>
            <a:xfrm>
              <a:off x="6399506" y="5294654"/>
              <a:ext cx="80182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4293E"/>
                  </a:solidFill>
                  <a:latin typeface="Arial"/>
                  <a:cs typeface="Arial"/>
                  <a:sym typeface="Arial"/>
                  <a:rtl val="0"/>
                </a:rPr>
                <a:t>Babesia bigemina</a:t>
              </a:r>
            </a:p>
          </p:txBody>
        </p:sp>
        <p:sp>
          <p:nvSpPr>
            <p:cNvPr id="1451" name="TextBox 1450">
              <a:extLst>
                <a:ext uri="{FF2B5EF4-FFF2-40B4-BE49-F238E27FC236}">
                  <a16:creationId xmlns:a16="http://schemas.microsoft.com/office/drawing/2014/main" id="{C0106692-9057-172D-1E2F-0672848E4579}"/>
                </a:ext>
              </a:extLst>
            </p:cNvPr>
            <p:cNvSpPr txBox="1"/>
            <p:nvPr/>
          </p:nvSpPr>
          <p:spPr>
            <a:xfrm>
              <a:off x="6399506" y="5245522"/>
              <a:ext cx="174919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Hepatocystis sp. ex Piliocolobus tephrosceles</a:t>
              </a:r>
            </a:p>
          </p:txBody>
        </p:sp>
        <p:sp>
          <p:nvSpPr>
            <p:cNvPr id="1452" name="TextBox 1451">
              <a:extLst>
                <a:ext uri="{FF2B5EF4-FFF2-40B4-BE49-F238E27FC236}">
                  <a16:creationId xmlns:a16="http://schemas.microsoft.com/office/drawing/2014/main" id="{714F32C6-C5B0-76FE-6655-5FD47C0384BE}"/>
                </a:ext>
              </a:extLst>
            </p:cNvPr>
            <p:cNvSpPr txBox="1"/>
            <p:nvPr/>
          </p:nvSpPr>
          <p:spPr>
            <a:xfrm>
              <a:off x="6399506" y="5196390"/>
              <a:ext cx="90281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33A"/>
                  </a:solidFill>
                  <a:latin typeface="Arial"/>
                  <a:cs typeface="Arial"/>
                  <a:sym typeface="Arial"/>
                  <a:rtl val="0"/>
                </a:rPr>
                <a:t>Plasmodium relictum</a:t>
              </a:r>
            </a:p>
          </p:txBody>
        </p:sp>
        <p:sp>
          <p:nvSpPr>
            <p:cNvPr id="1453" name="TextBox 1452">
              <a:extLst>
                <a:ext uri="{FF2B5EF4-FFF2-40B4-BE49-F238E27FC236}">
                  <a16:creationId xmlns:a16="http://schemas.microsoft.com/office/drawing/2014/main" id="{044166E7-F377-7959-C17D-2E2611B8E5E2}"/>
                </a:ext>
              </a:extLst>
            </p:cNvPr>
            <p:cNvSpPr txBox="1"/>
            <p:nvPr/>
          </p:nvSpPr>
          <p:spPr>
            <a:xfrm>
              <a:off x="6399506" y="5147259"/>
              <a:ext cx="104708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5253B"/>
                  </a:solidFill>
                  <a:latin typeface="Arial"/>
                  <a:cs typeface="Arial"/>
                  <a:sym typeface="Arial"/>
                  <a:rtl val="0"/>
                </a:rPr>
                <a:t>Plasmodium gallinaceum</a:t>
              </a:r>
            </a:p>
          </p:txBody>
        </p:sp>
        <p:sp>
          <p:nvSpPr>
            <p:cNvPr id="1454" name="TextBox 1453">
              <a:extLst>
                <a:ext uri="{FF2B5EF4-FFF2-40B4-BE49-F238E27FC236}">
                  <a16:creationId xmlns:a16="http://schemas.microsoft.com/office/drawing/2014/main" id="{B34426C2-14E6-FB3E-3B61-A8FDDBB2CECC}"/>
                </a:ext>
              </a:extLst>
            </p:cNvPr>
            <p:cNvSpPr txBox="1"/>
            <p:nvPr/>
          </p:nvSpPr>
          <p:spPr>
            <a:xfrm>
              <a:off x="6399506" y="5098127"/>
              <a:ext cx="129394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sp. gorilla clade G3</a:t>
              </a:r>
            </a:p>
          </p:txBody>
        </p:sp>
        <p:sp>
          <p:nvSpPr>
            <p:cNvPr id="1455" name="TextBox 1454">
              <a:extLst>
                <a:ext uri="{FF2B5EF4-FFF2-40B4-BE49-F238E27FC236}">
                  <a16:creationId xmlns:a16="http://schemas.microsoft.com/office/drawing/2014/main" id="{B1138392-18F6-4BBA-9127-7B2033C713D8}"/>
                </a:ext>
              </a:extLst>
            </p:cNvPr>
            <p:cNvSpPr txBox="1"/>
            <p:nvPr/>
          </p:nvSpPr>
          <p:spPr>
            <a:xfrm>
              <a:off x="6399506" y="5048995"/>
              <a:ext cx="129394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sp. gorilla clade G2</a:t>
              </a:r>
            </a:p>
          </p:txBody>
        </p:sp>
        <p:sp>
          <p:nvSpPr>
            <p:cNvPr id="1456" name="TextBox 1455">
              <a:extLst>
                <a:ext uri="{FF2B5EF4-FFF2-40B4-BE49-F238E27FC236}">
                  <a16:creationId xmlns:a16="http://schemas.microsoft.com/office/drawing/2014/main" id="{5984667D-2E45-2A6F-2299-00CCB2C04266}"/>
                </a:ext>
              </a:extLst>
            </p:cNvPr>
            <p:cNvSpPr txBox="1"/>
            <p:nvPr/>
          </p:nvSpPr>
          <p:spPr>
            <a:xfrm>
              <a:off x="6399506" y="4999864"/>
              <a:ext cx="129394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5243A"/>
                  </a:solidFill>
                  <a:latin typeface="Arial"/>
                  <a:cs typeface="Arial"/>
                  <a:sym typeface="Arial"/>
                  <a:rtl val="0"/>
                </a:rPr>
                <a:t>Plasmodium sp. gorilla clade G1</a:t>
              </a:r>
            </a:p>
          </p:txBody>
        </p:sp>
        <p:sp>
          <p:nvSpPr>
            <p:cNvPr id="1457" name="TextBox 1456">
              <a:extLst>
                <a:ext uri="{FF2B5EF4-FFF2-40B4-BE49-F238E27FC236}">
                  <a16:creationId xmlns:a16="http://schemas.microsoft.com/office/drawing/2014/main" id="{1B59F693-F979-4966-D21E-5ABEFD511391}"/>
                </a:ext>
              </a:extLst>
            </p:cNvPr>
            <p:cNvSpPr txBox="1"/>
            <p:nvPr/>
          </p:nvSpPr>
          <p:spPr>
            <a:xfrm>
              <a:off x="6399506" y="4950732"/>
              <a:ext cx="111601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5233A"/>
                  </a:solidFill>
                  <a:latin typeface="Arial"/>
                  <a:cs typeface="Arial"/>
                  <a:sym typeface="Arial"/>
                  <a:rtl val="0"/>
                </a:rPr>
                <a:t>Plasmodium sp. DRC-Itaito</a:t>
              </a:r>
            </a:p>
          </p:txBody>
        </p:sp>
        <p:sp>
          <p:nvSpPr>
            <p:cNvPr id="1458" name="TextBox 1457">
              <a:extLst>
                <a:ext uri="{FF2B5EF4-FFF2-40B4-BE49-F238E27FC236}">
                  <a16:creationId xmlns:a16="http://schemas.microsoft.com/office/drawing/2014/main" id="{A29A6DD3-7F21-F1EC-1915-7792C090F47C}"/>
                </a:ext>
              </a:extLst>
            </p:cNvPr>
            <p:cNvSpPr txBox="1"/>
            <p:nvPr/>
          </p:nvSpPr>
          <p:spPr>
            <a:xfrm>
              <a:off x="6399506" y="4901600"/>
              <a:ext cx="86594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13146"/>
                  </a:solidFill>
                  <a:latin typeface="Arial"/>
                  <a:cs typeface="Arial"/>
                  <a:sym typeface="Arial"/>
                  <a:rtl val="0"/>
                </a:rPr>
                <a:t>Plasmodium gaboni</a:t>
              </a:r>
            </a:p>
          </p:txBody>
        </p:sp>
        <p:sp>
          <p:nvSpPr>
            <p:cNvPr id="1459" name="TextBox 1458">
              <a:extLst>
                <a:ext uri="{FF2B5EF4-FFF2-40B4-BE49-F238E27FC236}">
                  <a16:creationId xmlns:a16="http://schemas.microsoft.com/office/drawing/2014/main" id="{52E5A8BD-9D92-7CE1-0739-52C682D066B2}"/>
                </a:ext>
              </a:extLst>
            </p:cNvPr>
            <p:cNvSpPr txBox="1"/>
            <p:nvPr/>
          </p:nvSpPr>
          <p:spPr>
            <a:xfrm>
              <a:off x="6399506" y="4852469"/>
              <a:ext cx="100380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reichenowi</a:t>
              </a:r>
            </a:p>
          </p:txBody>
        </p:sp>
        <p:sp>
          <p:nvSpPr>
            <p:cNvPr id="1460" name="TextBox 1459">
              <a:extLst>
                <a:ext uri="{FF2B5EF4-FFF2-40B4-BE49-F238E27FC236}">
                  <a16:creationId xmlns:a16="http://schemas.microsoft.com/office/drawing/2014/main" id="{66B96188-F10C-74A3-EDAA-9906EC78BF1A}"/>
                </a:ext>
              </a:extLst>
            </p:cNvPr>
            <p:cNvSpPr txBox="1"/>
            <p:nvPr/>
          </p:nvSpPr>
          <p:spPr>
            <a:xfrm>
              <a:off x="6399506" y="4803337"/>
              <a:ext cx="127951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A5372"/>
                  </a:solidFill>
                  <a:latin typeface="Arial"/>
                  <a:cs typeface="Arial"/>
                  <a:sym typeface="Arial"/>
                  <a:rtl val="0"/>
                </a:rPr>
                <a:t>Plasmodium falciparum UGT5.1</a:t>
              </a:r>
            </a:p>
          </p:txBody>
        </p:sp>
        <p:sp>
          <p:nvSpPr>
            <p:cNvPr id="1461" name="TextBox 1460">
              <a:extLst>
                <a:ext uri="{FF2B5EF4-FFF2-40B4-BE49-F238E27FC236}">
                  <a16:creationId xmlns:a16="http://schemas.microsoft.com/office/drawing/2014/main" id="{ADDB8993-3294-55AD-4C6F-DD3F661696D5}"/>
                </a:ext>
              </a:extLst>
            </p:cNvPr>
            <p:cNvSpPr txBox="1"/>
            <p:nvPr/>
          </p:nvSpPr>
          <p:spPr>
            <a:xfrm>
              <a:off x="6399506" y="4754205"/>
              <a:ext cx="156645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D4F6C"/>
                  </a:solidFill>
                  <a:latin typeface="Arial"/>
                  <a:cs typeface="Arial"/>
                  <a:sym typeface="Arial"/>
                  <a:rtl val="0"/>
                </a:rPr>
                <a:t>Plasmodium falciparum MaliPS096_E11</a:t>
              </a:r>
            </a:p>
          </p:txBody>
        </p:sp>
        <p:sp>
          <p:nvSpPr>
            <p:cNvPr id="1462" name="TextBox 1461">
              <a:extLst>
                <a:ext uri="{FF2B5EF4-FFF2-40B4-BE49-F238E27FC236}">
                  <a16:creationId xmlns:a16="http://schemas.microsoft.com/office/drawing/2014/main" id="{09612900-4F67-E044-9DCD-8F5D66174A1B}"/>
                </a:ext>
              </a:extLst>
            </p:cNvPr>
            <p:cNvSpPr txBox="1"/>
            <p:nvPr/>
          </p:nvSpPr>
          <p:spPr>
            <a:xfrm>
              <a:off x="6399506" y="4705074"/>
              <a:ext cx="147027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Plasmodium falciparum NF135/5.C10</a:t>
              </a:r>
            </a:p>
          </p:txBody>
        </p:sp>
        <p:sp>
          <p:nvSpPr>
            <p:cNvPr id="1463" name="TextBox 1462">
              <a:extLst>
                <a:ext uri="{FF2B5EF4-FFF2-40B4-BE49-F238E27FC236}">
                  <a16:creationId xmlns:a16="http://schemas.microsoft.com/office/drawing/2014/main" id="{E17CF02D-478B-2CDB-04D3-009EA128D4F6}"/>
                </a:ext>
              </a:extLst>
            </p:cNvPr>
            <p:cNvSpPr txBox="1"/>
            <p:nvPr/>
          </p:nvSpPr>
          <p:spPr>
            <a:xfrm>
              <a:off x="6399506" y="4655942"/>
              <a:ext cx="170431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E4F6C"/>
                  </a:solidFill>
                  <a:latin typeface="Arial"/>
                  <a:cs typeface="Arial"/>
                  <a:sym typeface="Arial"/>
                  <a:rtl val="0"/>
                </a:rPr>
                <a:t>Plasmodium falciparum Tanzania (2000708)</a:t>
              </a:r>
            </a:p>
          </p:txBody>
        </p:sp>
        <p:sp>
          <p:nvSpPr>
            <p:cNvPr id="1464" name="TextBox 1463">
              <a:extLst>
                <a:ext uri="{FF2B5EF4-FFF2-40B4-BE49-F238E27FC236}">
                  <a16:creationId xmlns:a16="http://schemas.microsoft.com/office/drawing/2014/main" id="{2F5F4A5A-F59C-5A80-523B-C6B986C69CF8}"/>
                </a:ext>
              </a:extLst>
            </p:cNvPr>
            <p:cNvSpPr txBox="1"/>
            <p:nvPr/>
          </p:nvSpPr>
          <p:spPr>
            <a:xfrm>
              <a:off x="6399506" y="4606810"/>
              <a:ext cx="123303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9A6A9E"/>
                  </a:solidFill>
                  <a:latin typeface="Arial"/>
                  <a:cs typeface="Arial"/>
                  <a:sym typeface="Arial"/>
                  <a:rtl val="0"/>
                </a:rPr>
                <a:t>Plasmodium falciparum FCH/4</a:t>
              </a:r>
            </a:p>
          </p:txBody>
        </p:sp>
        <p:sp>
          <p:nvSpPr>
            <p:cNvPr id="1465" name="TextBox 1464">
              <a:extLst>
                <a:ext uri="{FF2B5EF4-FFF2-40B4-BE49-F238E27FC236}">
                  <a16:creationId xmlns:a16="http://schemas.microsoft.com/office/drawing/2014/main" id="{41B6789D-A2EC-515B-771D-0152CE5E810C}"/>
                </a:ext>
              </a:extLst>
            </p:cNvPr>
            <p:cNvSpPr txBox="1"/>
            <p:nvPr/>
          </p:nvSpPr>
          <p:spPr>
            <a:xfrm>
              <a:off x="6399506" y="4557679"/>
              <a:ext cx="188384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5475F"/>
                  </a:solidFill>
                  <a:latin typeface="Arial"/>
                  <a:cs typeface="Arial"/>
                  <a:sym typeface="Arial"/>
                  <a:rtl val="0"/>
                </a:rPr>
                <a:t>Plasmodium falciparum Vietnam Oak-Knoll (FVO)</a:t>
              </a:r>
            </a:p>
          </p:txBody>
        </p:sp>
        <p:sp>
          <p:nvSpPr>
            <p:cNvPr id="1466" name="TextBox 1465">
              <a:extLst>
                <a:ext uri="{FF2B5EF4-FFF2-40B4-BE49-F238E27FC236}">
                  <a16:creationId xmlns:a16="http://schemas.microsoft.com/office/drawing/2014/main" id="{F3D9C92F-5A0A-5974-5DD3-1E40BFF10FAE}"/>
                </a:ext>
              </a:extLst>
            </p:cNvPr>
            <p:cNvSpPr txBox="1"/>
            <p:nvPr/>
          </p:nvSpPr>
          <p:spPr>
            <a:xfrm>
              <a:off x="6399506" y="4508547"/>
              <a:ext cx="137088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AB5F89"/>
                  </a:solidFill>
                  <a:latin typeface="Arial"/>
                  <a:cs typeface="Arial"/>
                  <a:sym typeface="Arial"/>
                  <a:rtl val="0"/>
                </a:rPr>
                <a:t>Plasmodium falciparum IGH-CR14</a:t>
              </a:r>
            </a:p>
          </p:txBody>
        </p:sp>
        <p:sp>
          <p:nvSpPr>
            <p:cNvPr id="1467" name="TextBox 1466">
              <a:extLst>
                <a:ext uri="{FF2B5EF4-FFF2-40B4-BE49-F238E27FC236}">
                  <a16:creationId xmlns:a16="http://schemas.microsoft.com/office/drawing/2014/main" id="{AB019B6C-44B6-99F9-1BE6-EF452EDEFFCF}"/>
                </a:ext>
              </a:extLst>
            </p:cNvPr>
            <p:cNvSpPr txBox="1"/>
            <p:nvPr/>
          </p:nvSpPr>
          <p:spPr>
            <a:xfrm>
              <a:off x="6399506" y="4459414"/>
              <a:ext cx="128592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9E8076"/>
                  </a:solidFill>
                  <a:latin typeface="Arial"/>
                  <a:cs typeface="Arial"/>
                  <a:sym typeface="Arial"/>
                  <a:rtl val="0"/>
                </a:rPr>
                <a:t>Plasmodium falciparum RAJ116</a:t>
              </a:r>
            </a:p>
          </p:txBody>
        </p:sp>
        <p:sp>
          <p:nvSpPr>
            <p:cNvPr id="1468" name="TextBox 1467">
              <a:extLst>
                <a:ext uri="{FF2B5EF4-FFF2-40B4-BE49-F238E27FC236}">
                  <a16:creationId xmlns:a16="http://schemas.microsoft.com/office/drawing/2014/main" id="{D4AAFE71-C38D-74EB-1E83-CEF59F943552}"/>
                </a:ext>
              </a:extLst>
            </p:cNvPr>
            <p:cNvSpPr txBox="1"/>
            <p:nvPr/>
          </p:nvSpPr>
          <p:spPr>
            <a:xfrm>
              <a:off x="6399506" y="4410283"/>
              <a:ext cx="116089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24A64"/>
                  </a:solidFill>
                  <a:latin typeface="Arial"/>
                  <a:cs typeface="Arial"/>
                  <a:sym typeface="Arial"/>
                  <a:rtl val="0"/>
                </a:rPr>
                <a:t>Plasmodium falciparum HB3</a:t>
              </a:r>
            </a:p>
          </p:txBody>
        </p:sp>
        <p:sp>
          <p:nvSpPr>
            <p:cNvPr id="1469" name="TextBox 1468">
              <a:extLst>
                <a:ext uri="{FF2B5EF4-FFF2-40B4-BE49-F238E27FC236}">
                  <a16:creationId xmlns:a16="http://schemas.microsoft.com/office/drawing/2014/main" id="{1D1E2801-D157-8DE9-344A-D98FFDAE0849}"/>
                </a:ext>
              </a:extLst>
            </p:cNvPr>
            <p:cNvSpPr txBox="1"/>
            <p:nvPr/>
          </p:nvSpPr>
          <p:spPr>
            <a:xfrm>
              <a:off x="6399506" y="4361151"/>
              <a:ext cx="161294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14B65"/>
                  </a:solidFill>
                  <a:latin typeface="Arial"/>
                  <a:cs typeface="Arial"/>
                  <a:sym typeface="Arial"/>
                  <a:rtl val="0"/>
                </a:rPr>
                <a:t>Plasmodium falciparum Palo Alto/Uganda</a:t>
              </a:r>
            </a:p>
          </p:txBody>
        </p:sp>
        <p:sp>
          <p:nvSpPr>
            <p:cNvPr id="1470" name="TextBox 1469">
              <a:extLst>
                <a:ext uri="{FF2B5EF4-FFF2-40B4-BE49-F238E27FC236}">
                  <a16:creationId xmlns:a16="http://schemas.microsoft.com/office/drawing/2014/main" id="{AE133D3A-9B8A-EA91-F7A9-E51477F7A524}"/>
                </a:ext>
              </a:extLst>
            </p:cNvPr>
            <p:cNvSpPr txBox="1"/>
            <p:nvPr/>
          </p:nvSpPr>
          <p:spPr>
            <a:xfrm>
              <a:off x="6399506" y="4312019"/>
              <a:ext cx="115288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3682DB"/>
                  </a:solidFill>
                  <a:latin typeface="Arial"/>
                  <a:cs typeface="Arial"/>
                  <a:sym typeface="Arial"/>
                  <a:rtl val="0"/>
                </a:rPr>
                <a:t>Plasmodium falciparum Dd2</a:t>
              </a:r>
            </a:p>
          </p:txBody>
        </p:sp>
        <p:sp>
          <p:nvSpPr>
            <p:cNvPr id="1471" name="TextBox 1470">
              <a:extLst>
                <a:ext uri="{FF2B5EF4-FFF2-40B4-BE49-F238E27FC236}">
                  <a16:creationId xmlns:a16="http://schemas.microsoft.com/office/drawing/2014/main" id="{88C5FB70-655F-8969-2A70-9A94537C6CE4}"/>
                </a:ext>
              </a:extLst>
            </p:cNvPr>
            <p:cNvSpPr txBox="1"/>
            <p:nvPr/>
          </p:nvSpPr>
          <p:spPr>
            <a:xfrm>
              <a:off x="6399506" y="4262887"/>
              <a:ext cx="115608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94057"/>
                  </a:solidFill>
                  <a:latin typeface="Arial"/>
                  <a:cs typeface="Arial"/>
                  <a:sym typeface="Arial"/>
                  <a:rtl val="0"/>
                </a:rPr>
                <a:t>Plasmodium falciparum 7G8</a:t>
              </a:r>
            </a:p>
          </p:txBody>
        </p:sp>
        <p:sp>
          <p:nvSpPr>
            <p:cNvPr id="1472" name="TextBox 1471">
              <a:extLst>
                <a:ext uri="{FF2B5EF4-FFF2-40B4-BE49-F238E27FC236}">
                  <a16:creationId xmlns:a16="http://schemas.microsoft.com/office/drawing/2014/main" id="{2DBF1BB9-F485-75B0-A6FF-86DBFAA77695}"/>
                </a:ext>
              </a:extLst>
            </p:cNvPr>
            <p:cNvSpPr txBox="1"/>
            <p:nvPr/>
          </p:nvSpPr>
          <p:spPr>
            <a:xfrm>
              <a:off x="6399506" y="4213756"/>
              <a:ext cx="115288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falciparum 3D7</a:t>
              </a:r>
            </a:p>
          </p:txBody>
        </p:sp>
        <p:sp>
          <p:nvSpPr>
            <p:cNvPr id="1473" name="TextBox 1472">
              <a:extLst>
                <a:ext uri="{FF2B5EF4-FFF2-40B4-BE49-F238E27FC236}">
                  <a16:creationId xmlns:a16="http://schemas.microsoft.com/office/drawing/2014/main" id="{4FA58A7A-95ED-0483-730F-757CD7A819AA}"/>
                </a:ext>
              </a:extLst>
            </p:cNvPr>
            <p:cNvSpPr txBox="1"/>
            <p:nvPr/>
          </p:nvSpPr>
          <p:spPr>
            <a:xfrm>
              <a:off x="6399506" y="4164624"/>
              <a:ext cx="119936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65779"/>
                  </a:solidFill>
                  <a:latin typeface="Arial"/>
                  <a:cs typeface="Arial"/>
                  <a:sym typeface="Arial"/>
                  <a:rtl val="0"/>
                </a:rPr>
                <a:t>Plasmodium falciparum NF54</a:t>
              </a:r>
            </a:p>
          </p:txBody>
        </p:sp>
        <p:sp>
          <p:nvSpPr>
            <p:cNvPr id="1474" name="TextBox 1473">
              <a:extLst>
                <a:ext uri="{FF2B5EF4-FFF2-40B4-BE49-F238E27FC236}">
                  <a16:creationId xmlns:a16="http://schemas.microsoft.com/office/drawing/2014/main" id="{D6B789FC-F231-911F-474A-F49437CFE3B9}"/>
                </a:ext>
              </a:extLst>
            </p:cNvPr>
            <p:cNvSpPr txBox="1"/>
            <p:nvPr/>
          </p:nvSpPr>
          <p:spPr>
            <a:xfrm>
              <a:off x="6399506" y="4115492"/>
              <a:ext cx="156004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94056"/>
                  </a:solidFill>
                  <a:latin typeface="Arial"/>
                  <a:cs typeface="Arial"/>
                  <a:sym typeface="Arial"/>
                  <a:rtl val="0"/>
                </a:rPr>
                <a:t>Plasmodium falciparum CAMP/Malaysia</a:t>
              </a:r>
            </a:p>
          </p:txBody>
        </p:sp>
        <p:sp>
          <p:nvSpPr>
            <p:cNvPr id="1475" name="TextBox 1474">
              <a:extLst>
                <a:ext uri="{FF2B5EF4-FFF2-40B4-BE49-F238E27FC236}">
                  <a16:creationId xmlns:a16="http://schemas.microsoft.com/office/drawing/2014/main" id="{2409268D-6D5D-A730-F27A-CE7AB131761E}"/>
                </a:ext>
              </a:extLst>
            </p:cNvPr>
            <p:cNvSpPr txBox="1"/>
            <p:nvPr/>
          </p:nvSpPr>
          <p:spPr>
            <a:xfrm>
              <a:off x="6399506" y="4066361"/>
              <a:ext cx="126028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22D41"/>
                  </a:solidFill>
                  <a:latin typeface="Arial"/>
                  <a:cs typeface="Arial"/>
                  <a:sym typeface="Arial"/>
                  <a:rtl val="0"/>
                </a:rPr>
                <a:t>Plasmodium inui San Antonio 1</a:t>
              </a:r>
            </a:p>
          </p:txBody>
        </p:sp>
        <p:sp>
          <p:nvSpPr>
            <p:cNvPr id="1476" name="TextBox 1475">
              <a:extLst>
                <a:ext uri="{FF2B5EF4-FFF2-40B4-BE49-F238E27FC236}">
                  <a16:creationId xmlns:a16="http://schemas.microsoft.com/office/drawing/2014/main" id="{CF5EE429-D8B5-E523-6047-025E15F543F6}"/>
                </a:ext>
              </a:extLst>
            </p:cNvPr>
            <p:cNvSpPr txBox="1"/>
            <p:nvPr/>
          </p:nvSpPr>
          <p:spPr>
            <a:xfrm>
              <a:off x="6399506" y="4017229"/>
              <a:ext cx="126348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85575"/>
                  </a:solidFill>
                  <a:latin typeface="Arial"/>
                  <a:cs typeface="Arial"/>
                  <a:sym typeface="Arial"/>
                  <a:rtl val="0"/>
                </a:rPr>
                <a:t>Plasmodium cynomolgi strain B</a:t>
              </a:r>
            </a:p>
          </p:txBody>
        </p:sp>
        <p:sp>
          <p:nvSpPr>
            <p:cNvPr id="1477" name="TextBox 1476">
              <a:extLst>
                <a:ext uri="{FF2B5EF4-FFF2-40B4-BE49-F238E27FC236}">
                  <a16:creationId xmlns:a16="http://schemas.microsoft.com/office/drawing/2014/main" id="{74F43635-469A-5D76-E402-CA164F762276}"/>
                </a:ext>
              </a:extLst>
            </p:cNvPr>
            <p:cNvSpPr txBox="1"/>
            <p:nvPr/>
          </p:nvSpPr>
          <p:spPr>
            <a:xfrm>
              <a:off x="6399506" y="3968097"/>
              <a:ext cx="89159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gonderi</a:t>
              </a:r>
            </a:p>
          </p:txBody>
        </p:sp>
        <p:sp>
          <p:nvSpPr>
            <p:cNvPr id="1478" name="TextBox 1477">
              <a:extLst>
                <a:ext uri="{FF2B5EF4-FFF2-40B4-BE49-F238E27FC236}">
                  <a16:creationId xmlns:a16="http://schemas.microsoft.com/office/drawing/2014/main" id="{984CC7A7-43CF-ECBE-5A47-E52CA7F3D1E6}"/>
                </a:ext>
              </a:extLst>
            </p:cNvPr>
            <p:cNvSpPr txBox="1"/>
            <p:nvPr/>
          </p:nvSpPr>
          <p:spPr>
            <a:xfrm>
              <a:off x="6399506" y="3918966"/>
              <a:ext cx="111601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95474"/>
                  </a:solidFill>
                  <a:latin typeface="Arial"/>
                  <a:cs typeface="Arial"/>
                  <a:sym typeface="Arial"/>
                  <a:rtl val="0"/>
                </a:rPr>
                <a:t>Plasmodium ovale wallikeri</a:t>
              </a:r>
            </a:p>
          </p:txBody>
        </p:sp>
        <p:sp>
          <p:nvSpPr>
            <p:cNvPr id="1479" name="TextBox 1478">
              <a:extLst>
                <a:ext uri="{FF2B5EF4-FFF2-40B4-BE49-F238E27FC236}">
                  <a16:creationId xmlns:a16="http://schemas.microsoft.com/office/drawing/2014/main" id="{ACF96066-D1F4-C5D5-B9A2-078201B41CE1}"/>
                </a:ext>
              </a:extLst>
            </p:cNvPr>
            <p:cNvSpPr txBox="1"/>
            <p:nvPr/>
          </p:nvSpPr>
          <p:spPr>
            <a:xfrm>
              <a:off x="6399506" y="3869834"/>
              <a:ext cx="104067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F4E6A"/>
                  </a:solidFill>
                  <a:latin typeface="Arial"/>
                  <a:cs typeface="Arial"/>
                  <a:sym typeface="Arial"/>
                  <a:rtl val="0"/>
                </a:rPr>
                <a:t>Plasmodium ovale curtisi</a:t>
              </a:r>
            </a:p>
          </p:txBody>
        </p:sp>
        <p:sp>
          <p:nvSpPr>
            <p:cNvPr id="1480" name="TextBox 1479">
              <a:extLst>
                <a:ext uri="{FF2B5EF4-FFF2-40B4-BE49-F238E27FC236}">
                  <a16:creationId xmlns:a16="http://schemas.microsoft.com/office/drawing/2014/main" id="{0E9867D7-4C02-815A-0C29-47A98655D881}"/>
                </a:ext>
              </a:extLst>
            </p:cNvPr>
            <p:cNvSpPr txBox="1"/>
            <p:nvPr/>
          </p:nvSpPr>
          <p:spPr>
            <a:xfrm>
              <a:off x="6399506" y="3820702"/>
              <a:ext cx="93006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25A7F"/>
                  </a:solidFill>
                  <a:latin typeface="Arial"/>
                  <a:cs typeface="Arial"/>
                  <a:sym typeface="Arial"/>
                  <a:rtl val="0"/>
                </a:rPr>
                <a:t>Plasmodium malariae</a:t>
              </a:r>
            </a:p>
          </p:txBody>
        </p:sp>
        <p:sp>
          <p:nvSpPr>
            <p:cNvPr id="1481" name="TextBox 1480">
              <a:extLst>
                <a:ext uri="{FF2B5EF4-FFF2-40B4-BE49-F238E27FC236}">
                  <a16:creationId xmlns:a16="http://schemas.microsoft.com/office/drawing/2014/main" id="{DA0F63B4-CA70-4130-32A9-691851EE204A}"/>
                </a:ext>
              </a:extLst>
            </p:cNvPr>
            <p:cNvSpPr txBox="1"/>
            <p:nvPr/>
          </p:nvSpPr>
          <p:spPr>
            <a:xfrm>
              <a:off x="6399506" y="3771571"/>
              <a:ext cx="84350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32C40"/>
                  </a:solidFill>
                  <a:latin typeface="Arial"/>
                  <a:cs typeface="Arial"/>
                  <a:sym typeface="Arial"/>
                  <a:rtl val="0"/>
                </a:rPr>
                <a:t>Plasmodium fragile</a:t>
              </a:r>
            </a:p>
          </p:txBody>
        </p:sp>
        <p:sp>
          <p:nvSpPr>
            <p:cNvPr id="1482" name="TextBox 1481">
              <a:extLst>
                <a:ext uri="{FF2B5EF4-FFF2-40B4-BE49-F238E27FC236}">
                  <a16:creationId xmlns:a16="http://schemas.microsoft.com/office/drawing/2014/main" id="{1E8E5ED9-7CC0-2989-046D-8966803899B5}"/>
                </a:ext>
              </a:extLst>
            </p:cNvPr>
            <p:cNvSpPr txBox="1"/>
            <p:nvPr/>
          </p:nvSpPr>
          <p:spPr>
            <a:xfrm>
              <a:off x="6399506" y="3722439"/>
              <a:ext cx="111120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F3449"/>
                  </a:solidFill>
                  <a:latin typeface="Arial"/>
                  <a:cs typeface="Arial"/>
                  <a:sym typeface="Arial"/>
                  <a:rtl val="0"/>
                </a:rPr>
                <a:t>Plasmodium vivax India VII</a:t>
              </a:r>
            </a:p>
          </p:txBody>
        </p:sp>
        <p:sp>
          <p:nvSpPr>
            <p:cNvPr id="1483" name="TextBox 1482">
              <a:extLst>
                <a:ext uri="{FF2B5EF4-FFF2-40B4-BE49-F238E27FC236}">
                  <a16:creationId xmlns:a16="http://schemas.microsoft.com/office/drawing/2014/main" id="{FA87396E-971F-0B46-0904-93BB60F0BD05}"/>
                </a:ext>
              </a:extLst>
            </p:cNvPr>
            <p:cNvSpPr txBox="1"/>
            <p:nvPr/>
          </p:nvSpPr>
          <p:spPr>
            <a:xfrm>
              <a:off x="6399506" y="3673307"/>
              <a:ext cx="123303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Plasmodium vivax Mauritania I</a:t>
              </a:r>
            </a:p>
          </p:txBody>
        </p:sp>
        <p:sp>
          <p:nvSpPr>
            <p:cNvPr id="1484" name="TextBox 1483">
              <a:extLst>
                <a:ext uri="{FF2B5EF4-FFF2-40B4-BE49-F238E27FC236}">
                  <a16:creationId xmlns:a16="http://schemas.microsoft.com/office/drawing/2014/main" id="{72C24C5F-40CA-2E60-46F2-912CD0E8EAEB}"/>
                </a:ext>
              </a:extLst>
            </p:cNvPr>
            <p:cNvSpPr txBox="1"/>
            <p:nvPr/>
          </p:nvSpPr>
          <p:spPr>
            <a:xfrm>
              <a:off x="6399506" y="3624176"/>
              <a:ext cx="128913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03347"/>
                  </a:solidFill>
                  <a:latin typeface="Arial"/>
                  <a:cs typeface="Arial"/>
                  <a:sym typeface="Arial"/>
                  <a:rtl val="0"/>
                </a:rPr>
                <a:t>Plasmodium vivax North Korean</a:t>
              </a:r>
            </a:p>
          </p:txBody>
        </p:sp>
        <p:sp>
          <p:nvSpPr>
            <p:cNvPr id="1485" name="TextBox 1484">
              <a:extLst>
                <a:ext uri="{FF2B5EF4-FFF2-40B4-BE49-F238E27FC236}">
                  <a16:creationId xmlns:a16="http://schemas.microsoft.com/office/drawing/2014/main" id="{3D268DE3-C55B-E178-96AD-5FC6B0E42709}"/>
                </a:ext>
              </a:extLst>
            </p:cNvPr>
            <p:cNvSpPr txBox="1"/>
            <p:nvPr/>
          </p:nvSpPr>
          <p:spPr>
            <a:xfrm>
              <a:off x="6399506" y="3575044"/>
              <a:ext cx="106471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Plasmodium vivax Brazil I</a:t>
              </a:r>
            </a:p>
          </p:txBody>
        </p:sp>
        <p:sp>
          <p:nvSpPr>
            <p:cNvPr id="1486" name="TextBox 1485">
              <a:extLst>
                <a:ext uri="{FF2B5EF4-FFF2-40B4-BE49-F238E27FC236}">
                  <a16:creationId xmlns:a16="http://schemas.microsoft.com/office/drawing/2014/main" id="{98B137FB-3ED6-19AC-C1A2-F984B67CC239}"/>
                </a:ext>
              </a:extLst>
            </p:cNvPr>
            <p:cNvSpPr txBox="1"/>
            <p:nvPr/>
          </p:nvSpPr>
          <p:spPr>
            <a:xfrm>
              <a:off x="6399506" y="3525912"/>
              <a:ext cx="121700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Plasmodium knowlesi strain H</a:t>
              </a:r>
            </a:p>
          </p:txBody>
        </p:sp>
        <p:sp>
          <p:nvSpPr>
            <p:cNvPr id="1487" name="TextBox 1486">
              <a:extLst>
                <a:ext uri="{FF2B5EF4-FFF2-40B4-BE49-F238E27FC236}">
                  <a16:creationId xmlns:a16="http://schemas.microsoft.com/office/drawing/2014/main" id="{D38024C6-0774-DCEB-9720-EE8D5A13EF74}"/>
                </a:ext>
              </a:extLst>
            </p:cNvPr>
            <p:cNvSpPr txBox="1"/>
            <p:nvPr/>
          </p:nvSpPr>
          <p:spPr>
            <a:xfrm>
              <a:off x="6399506" y="3476781"/>
              <a:ext cx="102944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74359"/>
                  </a:solidFill>
                  <a:latin typeface="Arial"/>
                  <a:cs typeface="Arial"/>
                  <a:sym typeface="Arial"/>
                  <a:rtl val="0"/>
                </a:rPr>
                <a:t>Plasmodium brasilianum</a:t>
              </a:r>
            </a:p>
          </p:txBody>
        </p:sp>
        <p:sp>
          <p:nvSpPr>
            <p:cNvPr id="1488" name="TextBox 1487">
              <a:extLst>
                <a:ext uri="{FF2B5EF4-FFF2-40B4-BE49-F238E27FC236}">
                  <a16:creationId xmlns:a16="http://schemas.microsoft.com/office/drawing/2014/main" id="{0A77D05D-C721-FA4C-D74F-CA9065501DC6}"/>
                </a:ext>
              </a:extLst>
            </p:cNvPr>
            <p:cNvSpPr txBox="1"/>
            <p:nvPr/>
          </p:nvSpPr>
          <p:spPr>
            <a:xfrm>
              <a:off x="6399506" y="3427649"/>
              <a:ext cx="96853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Plasmodium yoelii 17X</a:t>
              </a:r>
            </a:p>
          </p:txBody>
        </p:sp>
        <p:sp>
          <p:nvSpPr>
            <p:cNvPr id="1489" name="TextBox 1488">
              <a:extLst>
                <a:ext uri="{FF2B5EF4-FFF2-40B4-BE49-F238E27FC236}">
                  <a16:creationId xmlns:a16="http://schemas.microsoft.com/office/drawing/2014/main" id="{CD01951F-B990-4AE2-27AA-F76EFD61EC82}"/>
                </a:ext>
              </a:extLst>
            </p:cNvPr>
            <p:cNvSpPr txBox="1"/>
            <p:nvPr/>
          </p:nvSpPr>
          <p:spPr>
            <a:xfrm>
              <a:off x="6399506" y="3378517"/>
              <a:ext cx="100860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8D6FAB"/>
                  </a:solidFill>
                  <a:latin typeface="Arial"/>
                  <a:cs typeface="Arial"/>
                  <a:sym typeface="Arial"/>
                  <a:rtl val="0"/>
                </a:rPr>
                <a:t>Plasmodium yoelii yoelii</a:t>
              </a:r>
            </a:p>
          </p:txBody>
        </p:sp>
        <p:sp>
          <p:nvSpPr>
            <p:cNvPr id="1490" name="TextBox 1489">
              <a:extLst>
                <a:ext uri="{FF2B5EF4-FFF2-40B4-BE49-F238E27FC236}">
                  <a16:creationId xmlns:a16="http://schemas.microsoft.com/office/drawing/2014/main" id="{35E5FD74-5956-AA21-6350-AC9F122E7465}"/>
                </a:ext>
              </a:extLst>
            </p:cNvPr>
            <p:cNvSpPr txBox="1"/>
            <p:nvPr/>
          </p:nvSpPr>
          <p:spPr>
            <a:xfrm>
              <a:off x="6399506" y="3329386"/>
              <a:ext cx="110479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32B40"/>
                  </a:solidFill>
                  <a:latin typeface="Arial"/>
                  <a:cs typeface="Arial"/>
                  <a:sym typeface="Arial"/>
                  <a:rtl val="0"/>
                </a:rPr>
                <a:t>Plasmodium vinckei petteri</a:t>
              </a:r>
            </a:p>
          </p:txBody>
        </p:sp>
        <p:sp>
          <p:nvSpPr>
            <p:cNvPr id="1491" name="TextBox 1490">
              <a:extLst>
                <a:ext uri="{FF2B5EF4-FFF2-40B4-BE49-F238E27FC236}">
                  <a16:creationId xmlns:a16="http://schemas.microsoft.com/office/drawing/2014/main" id="{218EF4A2-84EA-00F8-EA2D-E5C27C250BDD}"/>
                </a:ext>
              </a:extLst>
            </p:cNvPr>
            <p:cNvSpPr txBox="1"/>
            <p:nvPr/>
          </p:nvSpPr>
          <p:spPr>
            <a:xfrm>
              <a:off x="6399506" y="3280254"/>
              <a:ext cx="112242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vinckei lentum</a:t>
              </a:r>
            </a:p>
          </p:txBody>
        </p:sp>
        <p:sp>
          <p:nvSpPr>
            <p:cNvPr id="1492" name="TextBox 1491">
              <a:extLst>
                <a:ext uri="{FF2B5EF4-FFF2-40B4-BE49-F238E27FC236}">
                  <a16:creationId xmlns:a16="http://schemas.microsoft.com/office/drawing/2014/main" id="{7D2E7C4A-E6AE-1428-94BC-AB1756B943B9}"/>
                </a:ext>
              </a:extLst>
            </p:cNvPr>
            <p:cNvSpPr txBox="1"/>
            <p:nvPr/>
          </p:nvSpPr>
          <p:spPr>
            <a:xfrm>
              <a:off x="6399506" y="3231122"/>
              <a:ext cx="132440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vinckei brucechwatti</a:t>
              </a:r>
            </a:p>
          </p:txBody>
        </p:sp>
        <p:sp>
          <p:nvSpPr>
            <p:cNvPr id="1493" name="TextBox 1492">
              <a:extLst>
                <a:ext uri="{FF2B5EF4-FFF2-40B4-BE49-F238E27FC236}">
                  <a16:creationId xmlns:a16="http://schemas.microsoft.com/office/drawing/2014/main" id="{C1E91964-177E-6B00-5F74-F062F6C431B8}"/>
                </a:ext>
              </a:extLst>
            </p:cNvPr>
            <p:cNvSpPr txBox="1"/>
            <p:nvPr/>
          </p:nvSpPr>
          <p:spPr>
            <a:xfrm>
              <a:off x="6399506" y="3181991"/>
              <a:ext cx="112723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Plasmodium vinckei vinckei</a:t>
              </a:r>
            </a:p>
          </p:txBody>
        </p:sp>
        <p:sp>
          <p:nvSpPr>
            <p:cNvPr id="1494" name="TextBox 1493">
              <a:extLst>
                <a:ext uri="{FF2B5EF4-FFF2-40B4-BE49-F238E27FC236}">
                  <a16:creationId xmlns:a16="http://schemas.microsoft.com/office/drawing/2014/main" id="{B958842E-2344-778D-3A23-2C87A9C8BAAE}"/>
                </a:ext>
              </a:extLst>
            </p:cNvPr>
            <p:cNvSpPr txBox="1"/>
            <p:nvPr/>
          </p:nvSpPr>
          <p:spPr>
            <a:xfrm>
              <a:off x="6399506" y="3132859"/>
              <a:ext cx="128432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Plasmodium chabaudi chabaudi</a:t>
              </a:r>
            </a:p>
          </p:txBody>
        </p:sp>
        <p:sp>
          <p:nvSpPr>
            <p:cNvPr id="1495" name="TextBox 1494">
              <a:extLst>
                <a:ext uri="{FF2B5EF4-FFF2-40B4-BE49-F238E27FC236}">
                  <a16:creationId xmlns:a16="http://schemas.microsoft.com/office/drawing/2014/main" id="{34747741-ECE7-6E8A-CB3B-37BEF7A5DD14}"/>
                </a:ext>
              </a:extLst>
            </p:cNvPr>
            <p:cNvSpPr txBox="1"/>
            <p:nvPr/>
          </p:nvSpPr>
          <p:spPr>
            <a:xfrm>
              <a:off x="6399506" y="3083726"/>
              <a:ext cx="118013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Plasmodium chabaudi adami</a:t>
              </a:r>
            </a:p>
          </p:txBody>
        </p:sp>
        <p:sp>
          <p:nvSpPr>
            <p:cNvPr id="1496" name="TextBox 1495">
              <a:extLst>
                <a:ext uri="{FF2B5EF4-FFF2-40B4-BE49-F238E27FC236}">
                  <a16:creationId xmlns:a16="http://schemas.microsoft.com/office/drawing/2014/main" id="{12ADCBB2-D01E-E4D8-9D6E-A56BC70E9D08}"/>
                </a:ext>
              </a:extLst>
            </p:cNvPr>
            <p:cNvSpPr txBox="1"/>
            <p:nvPr/>
          </p:nvSpPr>
          <p:spPr>
            <a:xfrm>
              <a:off x="6399506" y="3034594"/>
              <a:ext cx="112242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Plasmodium berghei ANKA</a:t>
              </a:r>
            </a:p>
          </p:txBody>
        </p:sp>
        <p:sp>
          <p:nvSpPr>
            <p:cNvPr id="1497" name="TextBox 1496">
              <a:extLst>
                <a:ext uri="{FF2B5EF4-FFF2-40B4-BE49-F238E27FC236}">
                  <a16:creationId xmlns:a16="http://schemas.microsoft.com/office/drawing/2014/main" id="{3CD87235-2353-5289-5FCC-71B0A026B9D9}"/>
                </a:ext>
              </a:extLst>
            </p:cNvPr>
            <p:cNvSpPr txBox="1"/>
            <p:nvPr/>
          </p:nvSpPr>
          <p:spPr>
            <a:xfrm>
              <a:off x="6399506" y="2985463"/>
              <a:ext cx="103425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A36593"/>
                  </a:solidFill>
                  <a:latin typeface="Arial"/>
                  <a:cs typeface="Arial"/>
                  <a:sym typeface="Arial"/>
                  <a:rtl val="0"/>
                </a:rPr>
                <a:t>Porospora cf. gigantea A</a:t>
              </a:r>
            </a:p>
          </p:txBody>
        </p:sp>
        <p:sp>
          <p:nvSpPr>
            <p:cNvPr id="1498" name="TextBox 1497">
              <a:extLst>
                <a:ext uri="{FF2B5EF4-FFF2-40B4-BE49-F238E27FC236}">
                  <a16:creationId xmlns:a16="http://schemas.microsoft.com/office/drawing/2014/main" id="{140653FB-8582-0847-5CE2-B6132F1D5DC5}"/>
                </a:ext>
              </a:extLst>
            </p:cNvPr>
            <p:cNvSpPr txBox="1"/>
            <p:nvPr/>
          </p:nvSpPr>
          <p:spPr>
            <a:xfrm>
              <a:off x="6399506" y="2936331"/>
              <a:ext cx="102143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906EA8"/>
                  </a:solidFill>
                  <a:latin typeface="Arial"/>
                  <a:cs typeface="Arial"/>
                  <a:sym typeface="Arial"/>
                  <a:rtl val="0"/>
                </a:rPr>
                <a:t>Gregarina niphandrodes</a:t>
              </a:r>
            </a:p>
          </p:txBody>
        </p:sp>
        <p:sp>
          <p:nvSpPr>
            <p:cNvPr id="1499" name="TextBox 1498">
              <a:extLst>
                <a:ext uri="{FF2B5EF4-FFF2-40B4-BE49-F238E27FC236}">
                  <a16:creationId xmlns:a16="http://schemas.microsoft.com/office/drawing/2014/main" id="{3A627323-EF47-7CDE-D493-E413248FCFBD}"/>
                </a:ext>
              </a:extLst>
            </p:cNvPr>
            <p:cNvSpPr txBox="1"/>
            <p:nvPr/>
          </p:nvSpPr>
          <p:spPr>
            <a:xfrm>
              <a:off x="6399506" y="2887200"/>
              <a:ext cx="117211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Neospora caninum Liverpool</a:t>
              </a:r>
            </a:p>
          </p:txBody>
        </p:sp>
        <p:sp>
          <p:nvSpPr>
            <p:cNvPr id="1500" name="TextBox 1499">
              <a:extLst>
                <a:ext uri="{FF2B5EF4-FFF2-40B4-BE49-F238E27FC236}">
                  <a16:creationId xmlns:a16="http://schemas.microsoft.com/office/drawing/2014/main" id="{3B71EB68-14EE-0FD7-3203-38BA7C088BED}"/>
                </a:ext>
              </a:extLst>
            </p:cNvPr>
            <p:cNvSpPr txBox="1"/>
            <p:nvPr/>
          </p:nvSpPr>
          <p:spPr>
            <a:xfrm>
              <a:off x="6399506" y="2838068"/>
              <a:ext cx="83388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E4F6C"/>
                  </a:solidFill>
                  <a:latin typeface="Arial"/>
                  <a:cs typeface="Arial"/>
                  <a:sym typeface="Arial"/>
                  <a:rtl val="0"/>
                </a:rPr>
                <a:t>Cystoisospora suis</a:t>
              </a:r>
            </a:p>
          </p:txBody>
        </p:sp>
        <p:sp>
          <p:nvSpPr>
            <p:cNvPr id="1501" name="TextBox 1500">
              <a:extLst>
                <a:ext uri="{FF2B5EF4-FFF2-40B4-BE49-F238E27FC236}">
                  <a16:creationId xmlns:a16="http://schemas.microsoft.com/office/drawing/2014/main" id="{57FBFF5A-DB2D-D25B-2C7B-FBE4A89CCDFE}"/>
                </a:ext>
              </a:extLst>
            </p:cNvPr>
            <p:cNvSpPr txBox="1"/>
            <p:nvPr/>
          </p:nvSpPr>
          <p:spPr>
            <a:xfrm>
              <a:off x="6399506" y="2788936"/>
              <a:ext cx="98616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71E37"/>
                  </a:solidFill>
                  <a:latin typeface="Arial"/>
                  <a:cs typeface="Arial"/>
                  <a:sym typeface="Arial"/>
                  <a:rtl val="0"/>
                </a:rPr>
                <a:t>Hammondia hammondi</a:t>
              </a:r>
            </a:p>
          </p:txBody>
        </p:sp>
        <p:sp>
          <p:nvSpPr>
            <p:cNvPr id="1502" name="TextBox 1501">
              <a:extLst>
                <a:ext uri="{FF2B5EF4-FFF2-40B4-BE49-F238E27FC236}">
                  <a16:creationId xmlns:a16="http://schemas.microsoft.com/office/drawing/2014/main" id="{0DB54BCB-04EB-D22A-4666-8BD5D9068CA0}"/>
                </a:ext>
              </a:extLst>
            </p:cNvPr>
            <p:cNvSpPr txBox="1"/>
            <p:nvPr/>
          </p:nvSpPr>
          <p:spPr>
            <a:xfrm>
              <a:off x="6399506" y="2739805"/>
              <a:ext cx="79220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71E37"/>
                  </a:solidFill>
                  <a:latin typeface="Arial"/>
                  <a:cs typeface="Arial"/>
                  <a:sym typeface="Arial"/>
                  <a:rtl val="0"/>
                </a:rPr>
                <a:t>Besnoitia besnoiti</a:t>
              </a:r>
            </a:p>
          </p:txBody>
        </p:sp>
        <p:sp>
          <p:nvSpPr>
            <p:cNvPr id="1503" name="TextBox 1502">
              <a:extLst>
                <a:ext uri="{FF2B5EF4-FFF2-40B4-BE49-F238E27FC236}">
                  <a16:creationId xmlns:a16="http://schemas.microsoft.com/office/drawing/2014/main" id="{347F8743-64FC-792A-CED0-F58CDD1FCD85}"/>
                </a:ext>
              </a:extLst>
            </p:cNvPr>
            <p:cNvSpPr txBox="1"/>
            <p:nvPr/>
          </p:nvSpPr>
          <p:spPr>
            <a:xfrm>
              <a:off x="6399506" y="2690673"/>
              <a:ext cx="127310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Toxoplasma gondii TgCatPRC2</a:t>
              </a:r>
            </a:p>
          </p:txBody>
        </p:sp>
        <p:sp>
          <p:nvSpPr>
            <p:cNvPr id="1504" name="TextBox 1503">
              <a:extLst>
                <a:ext uri="{FF2B5EF4-FFF2-40B4-BE49-F238E27FC236}">
                  <a16:creationId xmlns:a16="http://schemas.microsoft.com/office/drawing/2014/main" id="{75E63322-2F17-ADDF-D4CB-E308CBA90234}"/>
                </a:ext>
              </a:extLst>
            </p:cNvPr>
            <p:cNvSpPr txBox="1"/>
            <p:nvPr/>
          </p:nvSpPr>
          <p:spPr>
            <a:xfrm>
              <a:off x="6399506" y="2641541"/>
              <a:ext cx="168828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E374C"/>
                  </a:solidFill>
                  <a:latin typeface="Arial"/>
                  <a:cs typeface="Arial"/>
                  <a:sym typeface="Arial"/>
                  <a:rtl val="0"/>
                </a:rPr>
                <a:t>Toxoplasma gondii GAB2-2007-GAL-DOM2</a:t>
              </a:r>
            </a:p>
          </p:txBody>
        </p:sp>
        <p:sp>
          <p:nvSpPr>
            <p:cNvPr id="1505" name="TextBox 1504">
              <a:extLst>
                <a:ext uri="{FF2B5EF4-FFF2-40B4-BE49-F238E27FC236}">
                  <a16:creationId xmlns:a16="http://schemas.microsoft.com/office/drawing/2014/main" id="{FCDD04CE-AC95-E497-6738-0CA58AEBCEF0}"/>
                </a:ext>
              </a:extLst>
            </p:cNvPr>
            <p:cNvSpPr txBox="1"/>
            <p:nvPr/>
          </p:nvSpPr>
          <p:spPr>
            <a:xfrm>
              <a:off x="6399506" y="2592410"/>
              <a:ext cx="98456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D394E"/>
                  </a:solidFill>
                  <a:latin typeface="Arial"/>
                  <a:cs typeface="Arial"/>
                  <a:sym typeface="Arial"/>
                  <a:rtl val="0"/>
                </a:rPr>
                <a:t>Toxoplasma gondii ARI</a:t>
              </a:r>
            </a:p>
          </p:txBody>
        </p:sp>
        <p:sp>
          <p:nvSpPr>
            <p:cNvPr id="1506" name="TextBox 1505">
              <a:extLst>
                <a:ext uri="{FF2B5EF4-FFF2-40B4-BE49-F238E27FC236}">
                  <a16:creationId xmlns:a16="http://schemas.microsoft.com/office/drawing/2014/main" id="{34D791A4-664B-84C7-729B-C57029A268AA}"/>
                </a:ext>
              </a:extLst>
            </p:cNvPr>
            <p:cNvSpPr txBox="1"/>
            <p:nvPr/>
          </p:nvSpPr>
          <p:spPr>
            <a:xfrm>
              <a:off x="6399506" y="2543278"/>
              <a:ext cx="10182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6455C"/>
                  </a:solidFill>
                  <a:latin typeface="Arial"/>
                  <a:cs typeface="Arial"/>
                  <a:sym typeface="Arial"/>
                  <a:rtl val="0"/>
                </a:rPr>
                <a:t>Toxoplasma gondii FOU</a:t>
              </a:r>
            </a:p>
          </p:txBody>
        </p:sp>
        <p:sp>
          <p:nvSpPr>
            <p:cNvPr id="1507" name="TextBox 1506">
              <a:extLst>
                <a:ext uri="{FF2B5EF4-FFF2-40B4-BE49-F238E27FC236}">
                  <a16:creationId xmlns:a16="http://schemas.microsoft.com/office/drawing/2014/main" id="{7CB903D2-6FBB-438D-66D5-7CBB369ECD54}"/>
                </a:ext>
              </a:extLst>
            </p:cNvPr>
            <p:cNvSpPr txBox="1"/>
            <p:nvPr/>
          </p:nvSpPr>
          <p:spPr>
            <a:xfrm>
              <a:off x="6399506" y="2494146"/>
              <a:ext cx="106150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C3A4F"/>
                  </a:solidFill>
                  <a:latin typeface="Arial"/>
                  <a:cs typeface="Arial"/>
                  <a:sym typeface="Arial"/>
                  <a:rtl val="0"/>
                </a:rPr>
                <a:t>Toxoplasma gondii CAST</a:t>
              </a:r>
            </a:p>
          </p:txBody>
        </p:sp>
        <p:sp>
          <p:nvSpPr>
            <p:cNvPr id="1508" name="TextBox 1507">
              <a:extLst>
                <a:ext uri="{FF2B5EF4-FFF2-40B4-BE49-F238E27FC236}">
                  <a16:creationId xmlns:a16="http://schemas.microsoft.com/office/drawing/2014/main" id="{6A3206B7-0E43-B30D-7533-D8D92A6E5CBC}"/>
                </a:ext>
              </a:extLst>
            </p:cNvPr>
            <p:cNvSpPr txBox="1"/>
            <p:nvPr/>
          </p:nvSpPr>
          <p:spPr>
            <a:xfrm>
              <a:off x="6399506" y="2445014"/>
              <a:ext cx="98616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Toxoplasma gondii p89</a:t>
              </a:r>
            </a:p>
          </p:txBody>
        </p:sp>
        <p:sp>
          <p:nvSpPr>
            <p:cNvPr id="1509" name="TextBox 1508">
              <a:extLst>
                <a:ext uri="{FF2B5EF4-FFF2-40B4-BE49-F238E27FC236}">
                  <a16:creationId xmlns:a16="http://schemas.microsoft.com/office/drawing/2014/main" id="{5D9683BB-111D-C419-8965-69E8E411FABA}"/>
                </a:ext>
              </a:extLst>
            </p:cNvPr>
            <p:cNvSpPr txBox="1"/>
            <p:nvPr/>
          </p:nvSpPr>
          <p:spPr>
            <a:xfrm>
              <a:off x="6399506" y="2395882"/>
              <a:ext cx="102303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94157"/>
                  </a:solidFill>
                  <a:latin typeface="Arial"/>
                  <a:cs typeface="Arial"/>
                  <a:sym typeface="Arial"/>
                  <a:rtl val="0"/>
                </a:rPr>
                <a:t>Toxoplasma gondii MAS</a:t>
              </a:r>
            </a:p>
          </p:txBody>
        </p:sp>
        <p:sp>
          <p:nvSpPr>
            <p:cNvPr id="1510" name="TextBox 1509">
              <a:extLst>
                <a:ext uri="{FF2B5EF4-FFF2-40B4-BE49-F238E27FC236}">
                  <a16:creationId xmlns:a16="http://schemas.microsoft.com/office/drawing/2014/main" id="{83AE5F5C-6294-AF0D-4107-6D2DE8CE6D97}"/>
                </a:ext>
              </a:extLst>
            </p:cNvPr>
            <p:cNvSpPr txBox="1"/>
            <p:nvPr/>
          </p:nvSpPr>
          <p:spPr>
            <a:xfrm>
              <a:off x="6399506" y="2346751"/>
              <a:ext cx="101983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84158"/>
                  </a:solidFill>
                  <a:latin typeface="Arial"/>
                  <a:cs typeface="Arial"/>
                  <a:sym typeface="Arial"/>
                  <a:rtl val="0"/>
                </a:rPr>
                <a:t>Toxoplasma gondii RUB</a:t>
              </a:r>
            </a:p>
          </p:txBody>
        </p:sp>
        <p:sp>
          <p:nvSpPr>
            <p:cNvPr id="1511" name="TextBox 1510">
              <a:extLst>
                <a:ext uri="{FF2B5EF4-FFF2-40B4-BE49-F238E27FC236}">
                  <a16:creationId xmlns:a16="http://schemas.microsoft.com/office/drawing/2014/main" id="{76081CB8-C8CE-9728-235D-3A8017F18B8F}"/>
                </a:ext>
              </a:extLst>
            </p:cNvPr>
            <p:cNvSpPr txBox="1"/>
            <p:nvPr/>
          </p:nvSpPr>
          <p:spPr>
            <a:xfrm>
              <a:off x="6399506" y="2297619"/>
              <a:ext cx="10711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E374C"/>
                  </a:solidFill>
                  <a:latin typeface="Arial"/>
                  <a:cs typeface="Arial"/>
                  <a:sym typeface="Arial"/>
                  <a:rtl val="0"/>
                </a:rPr>
                <a:t>Toxoplasma gondii VAND</a:t>
              </a:r>
            </a:p>
          </p:txBody>
        </p:sp>
        <p:sp>
          <p:nvSpPr>
            <p:cNvPr id="1512" name="TextBox 1511">
              <a:extLst>
                <a:ext uri="{FF2B5EF4-FFF2-40B4-BE49-F238E27FC236}">
                  <a16:creationId xmlns:a16="http://schemas.microsoft.com/office/drawing/2014/main" id="{2016AC91-C982-218D-9F42-881AC59F07EC}"/>
                </a:ext>
              </a:extLst>
            </p:cNvPr>
            <p:cNvSpPr txBox="1"/>
            <p:nvPr/>
          </p:nvSpPr>
          <p:spPr>
            <a:xfrm>
              <a:off x="6399506" y="2248487"/>
              <a:ext cx="105830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Toxoplasma gondii ME49</a:t>
              </a:r>
            </a:p>
          </p:txBody>
        </p:sp>
        <p:sp>
          <p:nvSpPr>
            <p:cNvPr id="1513" name="TextBox 1512">
              <a:extLst>
                <a:ext uri="{FF2B5EF4-FFF2-40B4-BE49-F238E27FC236}">
                  <a16:creationId xmlns:a16="http://schemas.microsoft.com/office/drawing/2014/main" id="{BC9CC6BE-B071-9675-97B4-82B95D7491E2}"/>
                </a:ext>
              </a:extLst>
            </p:cNvPr>
            <p:cNvSpPr txBox="1"/>
            <p:nvPr/>
          </p:nvSpPr>
          <p:spPr>
            <a:xfrm>
              <a:off x="6399506" y="2199356"/>
              <a:ext cx="100540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Toxoplasma gondii GT1</a:t>
              </a:r>
            </a:p>
          </p:txBody>
        </p:sp>
        <p:sp>
          <p:nvSpPr>
            <p:cNvPr id="1514" name="TextBox 1513">
              <a:extLst>
                <a:ext uri="{FF2B5EF4-FFF2-40B4-BE49-F238E27FC236}">
                  <a16:creationId xmlns:a16="http://schemas.microsoft.com/office/drawing/2014/main" id="{726218FA-B846-C687-100E-CB933578F3DF}"/>
                </a:ext>
              </a:extLst>
            </p:cNvPr>
            <p:cNvSpPr txBox="1"/>
            <p:nvPr/>
          </p:nvSpPr>
          <p:spPr>
            <a:xfrm>
              <a:off x="6399506" y="2150224"/>
              <a:ext cx="10182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038"/>
                  </a:solidFill>
                  <a:latin typeface="Arial"/>
                  <a:cs typeface="Arial"/>
                  <a:sym typeface="Arial"/>
                  <a:rtl val="0"/>
                </a:rPr>
                <a:t>Toxoplasma gondii VEG</a:t>
              </a:r>
            </a:p>
          </p:txBody>
        </p:sp>
        <p:sp>
          <p:nvSpPr>
            <p:cNvPr id="1515" name="TextBox 1514">
              <a:extLst>
                <a:ext uri="{FF2B5EF4-FFF2-40B4-BE49-F238E27FC236}">
                  <a16:creationId xmlns:a16="http://schemas.microsoft.com/office/drawing/2014/main" id="{7860856B-1103-EB3A-4FD5-282B2E9ACAB1}"/>
                </a:ext>
              </a:extLst>
            </p:cNvPr>
            <p:cNvSpPr txBox="1"/>
            <p:nvPr/>
          </p:nvSpPr>
          <p:spPr>
            <a:xfrm>
              <a:off x="6399506" y="2101092"/>
              <a:ext cx="109517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Cryptosporidium sp. 43IA8</a:t>
              </a:r>
            </a:p>
          </p:txBody>
        </p:sp>
        <p:sp>
          <p:nvSpPr>
            <p:cNvPr id="1516" name="TextBox 1515">
              <a:extLst>
                <a:ext uri="{FF2B5EF4-FFF2-40B4-BE49-F238E27FC236}">
                  <a16:creationId xmlns:a16="http://schemas.microsoft.com/office/drawing/2014/main" id="{FBDF5FCB-1FBE-97CB-DA40-131E0FE4CB63}"/>
                </a:ext>
              </a:extLst>
            </p:cNvPr>
            <p:cNvSpPr txBox="1"/>
            <p:nvPr/>
          </p:nvSpPr>
          <p:spPr>
            <a:xfrm>
              <a:off x="6399506" y="2051961"/>
              <a:ext cx="160653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4283E"/>
                  </a:solidFill>
                  <a:latin typeface="Arial"/>
                  <a:cs typeface="Arial"/>
                  <a:sym typeface="Arial"/>
                  <a:rtl val="0"/>
                </a:rPr>
                <a:t>Cryptosporidium sp. chipmunk genotype I</a:t>
              </a:r>
            </a:p>
          </p:txBody>
        </p:sp>
        <p:sp>
          <p:nvSpPr>
            <p:cNvPr id="1517" name="TextBox 1516">
              <a:extLst>
                <a:ext uri="{FF2B5EF4-FFF2-40B4-BE49-F238E27FC236}">
                  <a16:creationId xmlns:a16="http://schemas.microsoft.com/office/drawing/2014/main" id="{52DCC949-436F-5972-784F-F6C9606C4344}"/>
                </a:ext>
              </a:extLst>
            </p:cNvPr>
            <p:cNvSpPr txBox="1"/>
            <p:nvPr/>
          </p:nvSpPr>
          <p:spPr>
            <a:xfrm>
              <a:off x="6399506" y="2002829"/>
              <a:ext cx="110639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4293E"/>
                  </a:solidFill>
                  <a:latin typeface="Arial"/>
                  <a:cs typeface="Arial"/>
                  <a:sym typeface="Arial"/>
                  <a:rtl val="0"/>
                </a:rPr>
                <a:t>Cryptosporidium ubiquitum</a:t>
              </a:r>
            </a:p>
          </p:txBody>
        </p:sp>
        <p:sp>
          <p:nvSpPr>
            <p:cNvPr id="1518" name="TextBox 1517">
              <a:extLst>
                <a:ext uri="{FF2B5EF4-FFF2-40B4-BE49-F238E27FC236}">
                  <a16:creationId xmlns:a16="http://schemas.microsoft.com/office/drawing/2014/main" id="{61154F54-DA61-7BEF-2EB7-BB1D142066A9}"/>
                </a:ext>
              </a:extLst>
            </p:cNvPr>
            <p:cNvSpPr txBox="1"/>
            <p:nvPr/>
          </p:nvSpPr>
          <p:spPr>
            <a:xfrm>
              <a:off x="6399506" y="1953697"/>
              <a:ext cx="99257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4273C"/>
                  </a:solidFill>
                  <a:latin typeface="Arial"/>
                  <a:cs typeface="Arial"/>
                  <a:sym typeface="Arial"/>
                  <a:rtl val="0"/>
                </a:rPr>
                <a:t>Cryptosporidium tyzzeri</a:t>
              </a:r>
            </a:p>
          </p:txBody>
        </p:sp>
        <p:sp>
          <p:nvSpPr>
            <p:cNvPr id="1519" name="TextBox 1518">
              <a:extLst>
                <a:ext uri="{FF2B5EF4-FFF2-40B4-BE49-F238E27FC236}">
                  <a16:creationId xmlns:a16="http://schemas.microsoft.com/office/drawing/2014/main" id="{2983DD5F-128B-1DB9-AE70-0129C41BABA5}"/>
                </a:ext>
              </a:extLst>
            </p:cNvPr>
            <p:cNvSpPr txBox="1"/>
            <p:nvPr/>
          </p:nvSpPr>
          <p:spPr>
            <a:xfrm>
              <a:off x="6399506" y="1904566"/>
              <a:ext cx="93006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22E42"/>
                  </a:solidFill>
                  <a:latin typeface="Arial"/>
                  <a:cs typeface="Arial"/>
                  <a:sym typeface="Arial"/>
                  <a:rtl val="0"/>
                </a:rPr>
                <a:t>Cryptosporidium xiaoi</a:t>
              </a:r>
            </a:p>
          </p:txBody>
        </p:sp>
        <p:sp>
          <p:nvSpPr>
            <p:cNvPr id="1520" name="TextBox 1519">
              <a:extLst>
                <a:ext uri="{FF2B5EF4-FFF2-40B4-BE49-F238E27FC236}">
                  <a16:creationId xmlns:a16="http://schemas.microsoft.com/office/drawing/2014/main" id="{1DF32745-8D57-A226-1AFE-92F366D47850}"/>
                </a:ext>
              </a:extLst>
            </p:cNvPr>
            <p:cNvSpPr txBox="1"/>
            <p:nvPr/>
          </p:nvSpPr>
          <p:spPr>
            <a:xfrm>
              <a:off x="6399506" y="1855434"/>
              <a:ext cx="100700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03347"/>
                  </a:solidFill>
                  <a:latin typeface="Arial"/>
                  <a:cs typeface="Arial"/>
                  <a:sym typeface="Arial"/>
                  <a:rtl val="0"/>
                </a:rPr>
                <a:t>Cryptosporidium ryanae</a:t>
              </a:r>
            </a:p>
          </p:txBody>
        </p:sp>
        <p:sp>
          <p:nvSpPr>
            <p:cNvPr id="1521" name="TextBox 1520">
              <a:extLst>
                <a:ext uri="{FF2B5EF4-FFF2-40B4-BE49-F238E27FC236}">
                  <a16:creationId xmlns:a16="http://schemas.microsoft.com/office/drawing/2014/main" id="{BCEC6243-7E87-3D4C-8B28-C92CEDADBA25}"/>
                </a:ext>
              </a:extLst>
            </p:cNvPr>
            <p:cNvSpPr txBox="1"/>
            <p:nvPr/>
          </p:nvSpPr>
          <p:spPr>
            <a:xfrm>
              <a:off x="6399506" y="1806302"/>
              <a:ext cx="117852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Cryptosporidium muris RN66</a:t>
              </a:r>
            </a:p>
          </p:txBody>
        </p:sp>
        <p:sp>
          <p:nvSpPr>
            <p:cNvPr id="1522" name="TextBox 1521">
              <a:extLst>
                <a:ext uri="{FF2B5EF4-FFF2-40B4-BE49-F238E27FC236}">
                  <a16:creationId xmlns:a16="http://schemas.microsoft.com/office/drawing/2014/main" id="{7E491ADE-8052-3BC6-F274-27E6A4438F5A}"/>
                </a:ext>
              </a:extLst>
            </p:cNvPr>
            <p:cNvSpPr txBox="1"/>
            <p:nvPr/>
          </p:nvSpPr>
          <p:spPr>
            <a:xfrm>
              <a:off x="6399506" y="1757170"/>
              <a:ext cx="95090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13044"/>
                  </a:solidFill>
                  <a:latin typeface="Arial"/>
                  <a:cs typeface="Arial"/>
                  <a:sym typeface="Arial"/>
                  <a:rtl val="0"/>
                </a:rPr>
                <a:t>Cryptosporidium bovis</a:t>
              </a:r>
            </a:p>
          </p:txBody>
        </p:sp>
        <p:sp>
          <p:nvSpPr>
            <p:cNvPr id="1523" name="TextBox 1522">
              <a:extLst>
                <a:ext uri="{FF2B5EF4-FFF2-40B4-BE49-F238E27FC236}">
                  <a16:creationId xmlns:a16="http://schemas.microsoft.com/office/drawing/2014/main" id="{EBBEC832-2FB7-6692-B5C3-3E92E9096A32}"/>
                </a:ext>
              </a:extLst>
            </p:cNvPr>
            <p:cNvSpPr txBox="1"/>
            <p:nvPr/>
          </p:nvSpPr>
          <p:spPr>
            <a:xfrm>
              <a:off x="6399506" y="1708201"/>
              <a:ext cx="103746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4283E"/>
                  </a:solidFill>
                  <a:latin typeface="Arial"/>
                  <a:cs typeface="Arial"/>
                  <a:sym typeface="Arial"/>
                  <a:rtl val="0"/>
                </a:rPr>
                <a:t>Cryptosporidium hominis</a:t>
              </a:r>
            </a:p>
          </p:txBody>
        </p:sp>
        <p:sp>
          <p:nvSpPr>
            <p:cNvPr id="1524" name="TextBox 1523">
              <a:extLst>
                <a:ext uri="{FF2B5EF4-FFF2-40B4-BE49-F238E27FC236}">
                  <a16:creationId xmlns:a16="http://schemas.microsoft.com/office/drawing/2014/main" id="{F4195AE7-64FD-43A0-66A4-BEB33CAB2208}"/>
                </a:ext>
              </a:extLst>
            </p:cNvPr>
            <p:cNvSpPr txBox="1"/>
            <p:nvPr/>
          </p:nvSpPr>
          <p:spPr>
            <a:xfrm>
              <a:off x="6399506" y="1659070"/>
              <a:ext cx="95090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E384D"/>
                  </a:solidFill>
                  <a:latin typeface="Arial"/>
                  <a:cs typeface="Arial"/>
                  <a:sym typeface="Arial"/>
                  <a:rtl val="0"/>
                </a:rPr>
                <a:t>Cryptosporidium canis</a:t>
              </a:r>
            </a:p>
          </p:txBody>
        </p:sp>
        <p:sp>
          <p:nvSpPr>
            <p:cNvPr id="1525" name="TextBox 1524">
              <a:extLst>
                <a:ext uri="{FF2B5EF4-FFF2-40B4-BE49-F238E27FC236}">
                  <a16:creationId xmlns:a16="http://schemas.microsoft.com/office/drawing/2014/main" id="{CC465BCB-6256-398F-946B-AB9EDDF13169}"/>
                </a:ext>
              </a:extLst>
            </p:cNvPr>
            <p:cNvSpPr txBox="1"/>
            <p:nvPr/>
          </p:nvSpPr>
          <p:spPr>
            <a:xfrm>
              <a:off x="6399506" y="1609938"/>
              <a:ext cx="111120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Cryptosporidium andersoni</a:t>
              </a:r>
            </a:p>
          </p:txBody>
        </p:sp>
        <p:sp>
          <p:nvSpPr>
            <p:cNvPr id="1526" name="TextBox 1525">
              <a:extLst>
                <a:ext uri="{FF2B5EF4-FFF2-40B4-BE49-F238E27FC236}">
                  <a16:creationId xmlns:a16="http://schemas.microsoft.com/office/drawing/2014/main" id="{408F32E3-C00C-2F40-426E-10D658F16B2E}"/>
                </a:ext>
              </a:extLst>
            </p:cNvPr>
            <p:cNvSpPr txBox="1"/>
            <p:nvPr/>
          </p:nvSpPr>
          <p:spPr>
            <a:xfrm>
              <a:off x="6399506" y="1560806"/>
              <a:ext cx="116730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5243B"/>
                  </a:solidFill>
                  <a:latin typeface="Arial"/>
                  <a:cs typeface="Arial"/>
                  <a:sym typeface="Arial"/>
                  <a:rtl val="0"/>
                </a:rPr>
                <a:t>Cryptosporidium meleagridis</a:t>
              </a:r>
            </a:p>
          </p:txBody>
        </p:sp>
        <p:sp>
          <p:nvSpPr>
            <p:cNvPr id="1527" name="TextBox 1526">
              <a:extLst>
                <a:ext uri="{FF2B5EF4-FFF2-40B4-BE49-F238E27FC236}">
                  <a16:creationId xmlns:a16="http://schemas.microsoft.com/office/drawing/2014/main" id="{167D3744-0A89-EF36-50E1-A469BA5F1F61}"/>
                </a:ext>
              </a:extLst>
            </p:cNvPr>
            <p:cNvSpPr txBox="1"/>
            <p:nvPr/>
          </p:nvSpPr>
          <p:spPr>
            <a:xfrm>
              <a:off x="6399506" y="1511674"/>
              <a:ext cx="90762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B3E53"/>
                  </a:solidFill>
                  <a:latin typeface="Arial"/>
                  <a:cs typeface="Arial"/>
                  <a:sym typeface="Arial"/>
                  <a:rtl val="0"/>
                </a:rPr>
                <a:t>Cryptosporidium felis</a:t>
              </a:r>
            </a:p>
          </p:txBody>
        </p:sp>
        <p:sp>
          <p:nvSpPr>
            <p:cNvPr id="1528" name="TextBox 1527">
              <a:extLst>
                <a:ext uri="{FF2B5EF4-FFF2-40B4-BE49-F238E27FC236}">
                  <a16:creationId xmlns:a16="http://schemas.microsoft.com/office/drawing/2014/main" id="{D22E9EE7-D406-E992-59D3-2F8B3F0F55A4}"/>
                </a:ext>
              </a:extLst>
            </p:cNvPr>
            <p:cNvSpPr txBox="1"/>
            <p:nvPr/>
          </p:nvSpPr>
          <p:spPr>
            <a:xfrm>
              <a:off x="6399506" y="1462543"/>
              <a:ext cx="127470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32C41"/>
                  </a:solidFill>
                  <a:latin typeface="Arial"/>
                  <a:cs typeface="Arial"/>
                  <a:sym typeface="Arial"/>
                  <a:rtl val="0"/>
                </a:rPr>
                <a:t>Cryptosporidium parvum Iowa II</a:t>
              </a:r>
            </a:p>
          </p:txBody>
        </p:sp>
        <p:sp>
          <p:nvSpPr>
            <p:cNvPr id="1529" name="TextBox 1528">
              <a:extLst>
                <a:ext uri="{FF2B5EF4-FFF2-40B4-BE49-F238E27FC236}">
                  <a16:creationId xmlns:a16="http://schemas.microsoft.com/office/drawing/2014/main" id="{AB2B6B14-6CB9-470E-B6C3-5DDDDD6F2229}"/>
                </a:ext>
              </a:extLst>
            </p:cNvPr>
            <p:cNvSpPr txBox="1"/>
            <p:nvPr/>
          </p:nvSpPr>
          <p:spPr>
            <a:xfrm>
              <a:off x="6399506" y="1413411"/>
              <a:ext cx="104547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Cyclospora cayetanensis</a:t>
              </a:r>
            </a:p>
          </p:txBody>
        </p:sp>
        <p:sp>
          <p:nvSpPr>
            <p:cNvPr id="1530" name="TextBox 1529">
              <a:extLst>
                <a:ext uri="{FF2B5EF4-FFF2-40B4-BE49-F238E27FC236}">
                  <a16:creationId xmlns:a16="http://schemas.microsoft.com/office/drawing/2014/main" id="{21DA5ECB-2EEB-CDE7-3D11-9D9C0D7BCB8C}"/>
                </a:ext>
              </a:extLst>
            </p:cNvPr>
            <p:cNvSpPr txBox="1"/>
            <p:nvPr/>
          </p:nvSpPr>
          <p:spPr>
            <a:xfrm>
              <a:off x="6399506" y="1364279"/>
              <a:ext cx="72648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AF5D84"/>
                  </a:solidFill>
                  <a:latin typeface="Arial"/>
                  <a:cs typeface="Arial"/>
                  <a:sym typeface="Arial"/>
                  <a:rtl val="0"/>
                </a:rPr>
                <a:t>Eimeria brunetti</a:t>
              </a:r>
            </a:p>
          </p:txBody>
        </p:sp>
        <p:sp>
          <p:nvSpPr>
            <p:cNvPr id="1531" name="TextBox 1530">
              <a:extLst>
                <a:ext uri="{FF2B5EF4-FFF2-40B4-BE49-F238E27FC236}">
                  <a16:creationId xmlns:a16="http://schemas.microsoft.com/office/drawing/2014/main" id="{77019305-25F3-EE80-9760-91C2ADA6F798}"/>
                </a:ext>
              </a:extLst>
            </p:cNvPr>
            <p:cNvSpPr txBox="1"/>
            <p:nvPr/>
          </p:nvSpPr>
          <p:spPr>
            <a:xfrm>
              <a:off x="6399506" y="1315147"/>
              <a:ext cx="73930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15B80"/>
                  </a:solidFill>
                  <a:latin typeface="Arial"/>
                  <a:cs typeface="Arial"/>
                  <a:sym typeface="Arial"/>
                  <a:rtl val="0"/>
                </a:rPr>
                <a:t>Eimeria maxima</a:t>
              </a:r>
            </a:p>
          </p:txBody>
        </p:sp>
        <p:sp>
          <p:nvSpPr>
            <p:cNvPr id="1532" name="TextBox 1531">
              <a:extLst>
                <a:ext uri="{FF2B5EF4-FFF2-40B4-BE49-F238E27FC236}">
                  <a16:creationId xmlns:a16="http://schemas.microsoft.com/office/drawing/2014/main" id="{F56FE2C7-F65B-C00D-48C0-EF138BB56093}"/>
                </a:ext>
              </a:extLst>
            </p:cNvPr>
            <p:cNvSpPr txBox="1"/>
            <p:nvPr/>
          </p:nvSpPr>
          <p:spPr>
            <a:xfrm>
              <a:off x="6399506" y="1266016"/>
              <a:ext cx="6976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84259"/>
                  </a:solidFill>
                  <a:latin typeface="Arial"/>
                  <a:cs typeface="Arial"/>
                  <a:sym typeface="Arial"/>
                  <a:rtl val="0"/>
                </a:rPr>
                <a:t>Eimeria tenella</a:t>
              </a:r>
            </a:p>
          </p:txBody>
        </p:sp>
        <p:sp>
          <p:nvSpPr>
            <p:cNvPr id="1533" name="TextBox 1532">
              <a:extLst>
                <a:ext uri="{FF2B5EF4-FFF2-40B4-BE49-F238E27FC236}">
                  <a16:creationId xmlns:a16="http://schemas.microsoft.com/office/drawing/2014/main" id="{390CA1F5-6F7D-6938-CCBF-4D24F3A1C7D8}"/>
                </a:ext>
              </a:extLst>
            </p:cNvPr>
            <p:cNvSpPr txBox="1"/>
            <p:nvPr/>
          </p:nvSpPr>
          <p:spPr>
            <a:xfrm>
              <a:off x="6399506" y="1216884"/>
              <a:ext cx="82266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84258"/>
                  </a:solidFill>
                  <a:latin typeface="Arial"/>
                  <a:cs typeface="Arial"/>
                  <a:sym typeface="Arial"/>
                  <a:rtl val="0"/>
                </a:rPr>
                <a:t>Eimeria acervulina</a:t>
              </a:r>
            </a:p>
          </p:txBody>
        </p:sp>
        <p:sp>
          <p:nvSpPr>
            <p:cNvPr id="1534" name="TextBox 1533">
              <a:extLst>
                <a:ext uri="{FF2B5EF4-FFF2-40B4-BE49-F238E27FC236}">
                  <a16:creationId xmlns:a16="http://schemas.microsoft.com/office/drawing/2014/main" id="{F7268250-2837-0302-65FD-84EC25E5D91D}"/>
                </a:ext>
              </a:extLst>
            </p:cNvPr>
            <p:cNvSpPr txBox="1"/>
            <p:nvPr/>
          </p:nvSpPr>
          <p:spPr>
            <a:xfrm>
              <a:off x="6399506" y="1167752"/>
              <a:ext cx="136287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Vitrella brassicaformis CCMP3155</a:t>
              </a:r>
            </a:p>
          </p:txBody>
        </p:sp>
        <p:sp>
          <p:nvSpPr>
            <p:cNvPr id="1535" name="TextBox 1534">
              <a:extLst>
                <a:ext uri="{FF2B5EF4-FFF2-40B4-BE49-F238E27FC236}">
                  <a16:creationId xmlns:a16="http://schemas.microsoft.com/office/drawing/2014/main" id="{20821D92-D03D-6213-CF4A-DE9DCCB055FA}"/>
                </a:ext>
              </a:extLst>
            </p:cNvPr>
            <p:cNvSpPr txBox="1"/>
            <p:nvPr/>
          </p:nvSpPr>
          <p:spPr>
            <a:xfrm>
              <a:off x="6399506" y="1118621"/>
              <a:ext cx="113204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22F43"/>
                  </a:solidFill>
                  <a:latin typeface="Arial"/>
                  <a:cs typeface="Arial"/>
                  <a:sym typeface="Arial"/>
                  <a:rtl val="0"/>
                </a:rPr>
                <a:t>Chromera velia CCMP2878</a:t>
              </a:r>
            </a:p>
          </p:txBody>
        </p:sp>
        <p:sp>
          <p:nvSpPr>
            <p:cNvPr id="1536" name="TextBox 1535">
              <a:extLst>
                <a:ext uri="{FF2B5EF4-FFF2-40B4-BE49-F238E27FC236}">
                  <a16:creationId xmlns:a16="http://schemas.microsoft.com/office/drawing/2014/main" id="{BD162CC5-0D01-1AB5-FFF8-EE08A427C58E}"/>
                </a:ext>
              </a:extLst>
            </p:cNvPr>
            <p:cNvSpPr txBox="1"/>
            <p:nvPr/>
          </p:nvSpPr>
          <p:spPr>
            <a:xfrm>
              <a:off x="6399506" y="1069489"/>
              <a:ext cx="99257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Amoebophrya sp. A120</a:t>
              </a:r>
            </a:p>
          </p:txBody>
        </p:sp>
        <p:sp>
          <p:nvSpPr>
            <p:cNvPr id="1537" name="TextBox 1536">
              <a:extLst>
                <a:ext uri="{FF2B5EF4-FFF2-40B4-BE49-F238E27FC236}">
                  <a16:creationId xmlns:a16="http://schemas.microsoft.com/office/drawing/2014/main" id="{6A12C4DE-AD22-7833-7FBE-EEC6750F54EC}"/>
                </a:ext>
              </a:extLst>
            </p:cNvPr>
            <p:cNvSpPr txBox="1"/>
            <p:nvPr/>
          </p:nvSpPr>
          <p:spPr>
            <a:xfrm>
              <a:off x="6399506" y="1020357"/>
              <a:ext cx="101662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6455D"/>
                  </a:solidFill>
                  <a:latin typeface="Arial"/>
                  <a:cs typeface="Arial"/>
                  <a:sym typeface="Arial"/>
                  <a:rtl val="0"/>
                </a:rPr>
                <a:t>Amoebophrya sp. AT5.2</a:t>
              </a:r>
            </a:p>
          </p:txBody>
        </p:sp>
        <p:sp>
          <p:nvSpPr>
            <p:cNvPr id="1538" name="TextBox 1537">
              <a:extLst>
                <a:ext uri="{FF2B5EF4-FFF2-40B4-BE49-F238E27FC236}">
                  <a16:creationId xmlns:a16="http://schemas.microsoft.com/office/drawing/2014/main" id="{F3FB1A1C-8CFF-E153-934B-9028BC0C6239}"/>
                </a:ext>
              </a:extLst>
            </p:cNvPr>
            <p:cNvSpPr txBox="1"/>
            <p:nvPr/>
          </p:nvSpPr>
          <p:spPr>
            <a:xfrm>
              <a:off x="6399506" y="971226"/>
              <a:ext cx="78579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7C76BA"/>
                  </a:solidFill>
                  <a:latin typeface="Arial"/>
                  <a:cs typeface="Arial"/>
                  <a:sym typeface="Arial"/>
                  <a:rtl val="0"/>
                </a:rPr>
                <a:t>Polarella glacialis</a:t>
              </a:r>
            </a:p>
          </p:txBody>
        </p:sp>
        <p:sp>
          <p:nvSpPr>
            <p:cNvPr id="1539" name="TextBox 1538">
              <a:extLst>
                <a:ext uri="{FF2B5EF4-FFF2-40B4-BE49-F238E27FC236}">
                  <a16:creationId xmlns:a16="http://schemas.microsoft.com/office/drawing/2014/main" id="{EA9FFBA3-2D71-AEB3-4AD3-ADF5A4B86B86}"/>
                </a:ext>
              </a:extLst>
            </p:cNvPr>
            <p:cNvSpPr txBox="1"/>
            <p:nvPr/>
          </p:nvSpPr>
          <p:spPr>
            <a:xfrm>
              <a:off x="6399506" y="922094"/>
              <a:ext cx="86914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4481D7"/>
                  </a:solidFill>
                  <a:latin typeface="Arial"/>
                  <a:cs typeface="Arial"/>
                  <a:sym typeface="Arial"/>
                  <a:rtl val="0"/>
                </a:rPr>
                <a:t>Fugacium kawagutii</a:t>
              </a:r>
            </a:p>
          </p:txBody>
        </p:sp>
        <p:sp>
          <p:nvSpPr>
            <p:cNvPr id="1540" name="TextBox 1539">
              <a:extLst>
                <a:ext uri="{FF2B5EF4-FFF2-40B4-BE49-F238E27FC236}">
                  <a16:creationId xmlns:a16="http://schemas.microsoft.com/office/drawing/2014/main" id="{EDF8AF50-585C-9DF0-8829-AC26C53999E1}"/>
                </a:ext>
              </a:extLst>
            </p:cNvPr>
            <p:cNvSpPr txBox="1"/>
            <p:nvPr/>
          </p:nvSpPr>
          <p:spPr>
            <a:xfrm>
              <a:off x="6399506" y="872962"/>
              <a:ext cx="81464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966CA2"/>
                  </a:solidFill>
                  <a:latin typeface="Arial"/>
                  <a:cs typeface="Arial"/>
                  <a:sym typeface="Arial"/>
                  <a:rtl val="0"/>
                </a:rPr>
                <a:t>Effrenium voratum</a:t>
              </a:r>
            </a:p>
          </p:txBody>
        </p:sp>
        <p:sp>
          <p:nvSpPr>
            <p:cNvPr id="1541" name="TextBox 1540">
              <a:extLst>
                <a:ext uri="{FF2B5EF4-FFF2-40B4-BE49-F238E27FC236}">
                  <a16:creationId xmlns:a16="http://schemas.microsoft.com/office/drawing/2014/main" id="{E80602CC-ED1B-26AB-C153-89A99366CA85}"/>
                </a:ext>
              </a:extLst>
            </p:cNvPr>
            <p:cNvSpPr txBox="1"/>
            <p:nvPr/>
          </p:nvSpPr>
          <p:spPr>
            <a:xfrm>
              <a:off x="6399506" y="823830"/>
              <a:ext cx="91884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4183D6"/>
                  </a:solidFill>
                  <a:latin typeface="Arial"/>
                  <a:cs typeface="Arial"/>
                  <a:sym typeface="Arial"/>
                  <a:rtl val="0"/>
                </a:rPr>
                <a:t>Cladocopium goreaui</a:t>
              </a:r>
            </a:p>
          </p:txBody>
        </p:sp>
        <p:sp>
          <p:nvSpPr>
            <p:cNvPr id="1542" name="TextBox 1541">
              <a:extLst>
                <a:ext uri="{FF2B5EF4-FFF2-40B4-BE49-F238E27FC236}">
                  <a16:creationId xmlns:a16="http://schemas.microsoft.com/office/drawing/2014/main" id="{D86DB5A6-C954-1325-8F26-7B8F0C83225E}"/>
                </a:ext>
              </a:extLst>
            </p:cNvPr>
            <p:cNvSpPr txBox="1"/>
            <p:nvPr/>
          </p:nvSpPr>
          <p:spPr>
            <a:xfrm>
              <a:off x="6399506" y="774699"/>
              <a:ext cx="84670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8C70AC"/>
                  </a:solidFill>
                  <a:latin typeface="Arial"/>
                  <a:cs typeface="Arial"/>
                  <a:sym typeface="Arial"/>
                  <a:rtl val="0"/>
                </a:rPr>
                <a:t>Breviolum minutum</a:t>
              </a:r>
            </a:p>
          </p:txBody>
        </p:sp>
        <p:sp>
          <p:nvSpPr>
            <p:cNvPr id="1543" name="TextBox 1542">
              <a:extLst>
                <a:ext uri="{FF2B5EF4-FFF2-40B4-BE49-F238E27FC236}">
                  <a16:creationId xmlns:a16="http://schemas.microsoft.com/office/drawing/2014/main" id="{FF4A46BD-0223-871D-3B15-4644FCB35E51}"/>
                </a:ext>
              </a:extLst>
            </p:cNvPr>
            <p:cNvSpPr txBox="1"/>
            <p:nvPr/>
          </p:nvSpPr>
          <p:spPr>
            <a:xfrm>
              <a:off x="6399506" y="725567"/>
              <a:ext cx="89159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BE4F6B"/>
                  </a:solidFill>
                  <a:latin typeface="Arial"/>
                  <a:cs typeface="Arial"/>
                  <a:sym typeface="Arial"/>
                  <a:rtl val="0"/>
                </a:rPr>
                <a:t>Durusdinium trenchii</a:t>
              </a:r>
            </a:p>
          </p:txBody>
        </p:sp>
        <p:sp>
          <p:nvSpPr>
            <p:cNvPr id="1544" name="TextBox 1543">
              <a:extLst>
                <a:ext uri="{FF2B5EF4-FFF2-40B4-BE49-F238E27FC236}">
                  <a16:creationId xmlns:a16="http://schemas.microsoft.com/office/drawing/2014/main" id="{5CC3598A-7FDD-294A-6748-E7983B0FCA06}"/>
                </a:ext>
              </a:extLst>
            </p:cNvPr>
            <p:cNvSpPr txBox="1"/>
            <p:nvPr/>
          </p:nvSpPr>
          <p:spPr>
            <a:xfrm>
              <a:off x="6399506" y="676435"/>
              <a:ext cx="92525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9D689A"/>
                  </a:solidFill>
                  <a:latin typeface="Arial"/>
                  <a:cs typeface="Arial"/>
                  <a:sym typeface="Arial"/>
                  <a:rtl val="0"/>
                </a:rPr>
                <a:t>Symbiodinium natans</a:t>
              </a:r>
            </a:p>
          </p:txBody>
        </p:sp>
        <p:sp>
          <p:nvSpPr>
            <p:cNvPr id="1545" name="TextBox 1544">
              <a:extLst>
                <a:ext uri="{FF2B5EF4-FFF2-40B4-BE49-F238E27FC236}">
                  <a16:creationId xmlns:a16="http://schemas.microsoft.com/office/drawing/2014/main" id="{224A505D-8B99-8B41-B6A8-DE6623327AC9}"/>
                </a:ext>
              </a:extLst>
            </p:cNvPr>
            <p:cNvSpPr txBox="1"/>
            <p:nvPr/>
          </p:nvSpPr>
          <p:spPr>
            <a:xfrm>
              <a:off x="6399506" y="627303"/>
              <a:ext cx="121700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AD5E87"/>
                  </a:solidFill>
                  <a:latin typeface="Arial"/>
                  <a:cs typeface="Arial"/>
                  <a:sym typeface="Arial"/>
                  <a:rtl val="0"/>
                </a:rPr>
                <a:t>Symbiodinium sp. CCMP2592</a:t>
              </a:r>
            </a:p>
          </p:txBody>
        </p:sp>
        <p:sp>
          <p:nvSpPr>
            <p:cNvPr id="1546" name="TextBox 1545">
              <a:extLst>
                <a:ext uri="{FF2B5EF4-FFF2-40B4-BE49-F238E27FC236}">
                  <a16:creationId xmlns:a16="http://schemas.microsoft.com/office/drawing/2014/main" id="{84B719D9-AEFE-8531-2FA5-7F641F5E70C5}"/>
                </a:ext>
              </a:extLst>
            </p:cNvPr>
            <p:cNvSpPr txBox="1"/>
            <p:nvPr/>
          </p:nvSpPr>
          <p:spPr>
            <a:xfrm>
              <a:off x="6399506" y="578172"/>
              <a:ext cx="96212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B3D52"/>
                  </a:solidFill>
                  <a:latin typeface="Arial"/>
                  <a:cs typeface="Arial"/>
                  <a:sym typeface="Arial"/>
                  <a:rtl val="0"/>
                </a:rPr>
                <a:t>Symbiodinium sp. KB8</a:t>
              </a:r>
            </a:p>
          </p:txBody>
        </p:sp>
        <p:sp>
          <p:nvSpPr>
            <p:cNvPr id="1547" name="TextBox 1546">
              <a:extLst>
                <a:ext uri="{FF2B5EF4-FFF2-40B4-BE49-F238E27FC236}">
                  <a16:creationId xmlns:a16="http://schemas.microsoft.com/office/drawing/2014/main" id="{A8D7EAD6-93BD-5A5F-99CD-6A4DD31C5ADE}"/>
                </a:ext>
              </a:extLst>
            </p:cNvPr>
            <p:cNvSpPr txBox="1"/>
            <p:nvPr/>
          </p:nvSpPr>
          <p:spPr>
            <a:xfrm>
              <a:off x="6399506" y="529040"/>
              <a:ext cx="123944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AE5E85"/>
                  </a:solidFill>
                  <a:latin typeface="Arial"/>
                  <a:cs typeface="Arial"/>
                  <a:sym typeface="Arial"/>
                  <a:rtl val="0"/>
                </a:rPr>
                <a:t>Symbiodinium microadriaticum</a:t>
              </a:r>
            </a:p>
          </p:txBody>
        </p:sp>
        <p:sp>
          <p:nvSpPr>
            <p:cNvPr id="1548" name="TextBox 1547">
              <a:extLst>
                <a:ext uri="{FF2B5EF4-FFF2-40B4-BE49-F238E27FC236}">
                  <a16:creationId xmlns:a16="http://schemas.microsoft.com/office/drawing/2014/main" id="{E26405AE-70E8-2888-0158-659790C926AB}"/>
                </a:ext>
              </a:extLst>
            </p:cNvPr>
            <p:cNvSpPr txBox="1"/>
            <p:nvPr/>
          </p:nvSpPr>
          <p:spPr>
            <a:xfrm>
              <a:off x="6399506" y="479908"/>
              <a:ext cx="1289135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Perkinsus marinus ATCC 50983</a:t>
              </a:r>
            </a:p>
          </p:txBody>
        </p:sp>
        <p:sp>
          <p:nvSpPr>
            <p:cNvPr id="1549" name="TextBox 1548">
              <a:extLst>
                <a:ext uri="{FF2B5EF4-FFF2-40B4-BE49-F238E27FC236}">
                  <a16:creationId xmlns:a16="http://schemas.microsoft.com/office/drawing/2014/main" id="{F31A58FF-9E9A-EAD5-1366-25CFD0AFA735}"/>
                </a:ext>
              </a:extLst>
            </p:cNvPr>
            <p:cNvSpPr txBox="1"/>
            <p:nvPr/>
          </p:nvSpPr>
          <p:spPr>
            <a:xfrm>
              <a:off x="6399506" y="430777"/>
              <a:ext cx="93807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>
                  <a:ln/>
                  <a:solidFill>
                    <a:srgbClr val="CB3D52"/>
                  </a:solidFill>
                  <a:latin typeface="Arial"/>
                  <a:cs typeface="Arial"/>
                  <a:sym typeface="Arial"/>
                  <a:rtl val="0"/>
                </a:rPr>
                <a:t>Perkinsus chesapeaki</a:t>
              </a:r>
            </a:p>
          </p:txBody>
        </p:sp>
        <p:sp>
          <p:nvSpPr>
            <p:cNvPr id="1550" name="TextBox 1549">
              <a:extLst>
                <a:ext uri="{FF2B5EF4-FFF2-40B4-BE49-F238E27FC236}">
                  <a16:creationId xmlns:a16="http://schemas.microsoft.com/office/drawing/2014/main" id="{B16C0556-A092-B265-CD83-FEC52A54CFF2}"/>
                </a:ext>
              </a:extLst>
            </p:cNvPr>
            <p:cNvSpPr txBox="1"/>
            <p:nvPr/>
          </p:nvSpPr>
          <p:spPr>
            <a:xfrm>
              <a:off x="6399506" y="381645"/>
              <a:ext cx="748923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" i="1" spc="0" baseline="0" dirty="0" err="1">
                  <a:ln/>
                  <a:solidFill>
                    <a:srgbClr val="C84258"/>
                  </a:solidFill>
                  <a:latin typeface="Arial"/>
                  <a:cs typeface="Arial"/>
                  <a:sym typeface="Arial"/>
                  <a:rtl val="0"/>
                </a:rPr>
                <a:t>Perkinsus</a:t>
              </a:r>
              <a:r>
                <a:rPr lang="en-US" sz="600" i="1" spc="0" baseline="0" dirty="0">
                  <a:ln/>
                  <a:solidFill>
                    <a:srgbClr val="C84258"/>
                  </a:solidFill>
                  <a:latin typeface="Arial"/>
                  <a:cs typeface="Arial"/>
                  <a:sym typeface="Arial"/>
                  <a:rtl val="0"/>
                </a:rPr>
                <a:t> </a:t>
              </a:r>
              <a:r>
                <a:rPr lang="en-US" sz="600" i="1" spc="0" baseline="0" dirty="0" err="1">
                  <a:ln/>
                  <a:solidFill>
                    <a:srgbClr val="C84258"/>
                  </a:solidFill>
                  <a:latin typeface="Arial"/>
                  <a:cs typeface="Arial"/>
                  <a:sym typeface="Arial"/>
                  <a:rtl val="0"/>
                </a:rPr>
                <a:t>olseni</a:t>
              </a:r>
              <a:endParaRPr lang="en-US" sz="600" i="1" spc="0" baseline="0" dirty="0">
                <a:ln/>
                <a:solidFill>
                  <a:srgbClr val="C84258"/>
                </a:solidFill>
                <a:latin typeface="Arial"/>
                <a:cs typeface="Arial"/>
                <a:sym typeface="Arial"/>
                <a:rtl val="0"/>
              </a:endParaRPr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DC179BA6-0A8D-6245-6C68-588C4F9D913C}"/>
                </a:ext>
              </a:extLst>
            </p:cNvPr>
            <p:cNvSpPr/>
            <p:nvPr/>
          </p:nvSpPr>
          <p:spPr>
            <a:xfrm>
              <a:off x="9947180" y="6827756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3CBA26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FF3E67E9-9C76-E1D2-5A04-E149A4A87367}"/>
                </a:ext>
              </a:extLst>
            </p:cNvPr>
            <p:cNvSpPr/>
            <p:nvPr/>
          </p:nvSpPr>
          <p:spPr>
            <a:xfrm>
              <a:off x="9947180" y="677862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63E3C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422F0CD8-C8DE-F07F-0C61-C7BEE45DC10C}"/>
                </a:ext>
              </a:extLst>
            </p:cNvPr>
            <p:cNvSpPr/>
            <p:nvPr/>
          </p:nvSpPr>
          <p:spPr>
            <a:xfrm>
              <a:off x="9947180" y="672949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63E3C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99A4D003-E263-76F8-22F1-997DD9DE7529}"/>
                </a:ext>
              </a:extLst>
            </p:cNvPr>
            <p:cNvSpPr/>
            <p:nvPr/>
          </p:nvSpPr>
          <p:spPr>
            <a:xfrm>
              <a:off x="9947180" y="668036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00DE76B-C2D3-328A-BE12-7F79FF630796}"/>
                </a:ext>
              </a:extLst>
            </p:cNvPr>
            <p:cNvSpPr/>
            <p:nvPr/>
          </p:nvSpPr>
          <p:spPr>
            <a:xfrm>
              <a:off x="9947180" y="663122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E4A49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1509EC59-8EE7-06E4-6685-4EF74B3953D7}"/>
                </a:ext>
              </a:extLst>
            </p:cNvPr>
            <p:cNvSpPr/>
            <p:nvPr/>
          </p:nvSpPr>
          <p:spPr>
            <a:xfrm>
              <a:off x="9947180" y="658209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1618C53-8933-BDD5-48D1-F64C8D7B08F7}"/>
                </a:ext>
              </a:extLst>
            </p:cNvPr>
            <p:cNvSpPr/>
            <p:nvPr/>
          </p:nvSpPr>
          <p:spPr>
            <a:xfrm>
              <a:off x="9947180" y="653296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56A96090-C3A8-8B58-CFC3-291AA8A6B97C}"/>
                </a:ext>
              </a:extLst>
            </p:cNvPr>
            <p:cNvSpPr/>
            <p:nvPr/>
          </p:nvSpPr>
          <p:spPr>
            <a:xfrm>
              <a:off x="9947180" y="648383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0768D0A3-6A52-3F68-F92B-50C3825148B4}"/>
                </a:ext>
              </a:extLst>
            </p:cNvPr>
            <p:cNvSpPr/>
            <p:nvPr/>
          </p:nvSpPr>
          <p:spPr>
            <a:xfrm>
              <a:off x="9947180" y="643470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797ABEFA-EA48-FE06-90C0-46097D28DA97}"/>
                </a:ext>
              </a:extLst>
            </p:cNvPr>
            <p:cNvSpPr/>
            <p:nvPr/>
          </p:nvSpPr>
          <p:spPr>
            <a:xfrm>
              <a:off x="9947180" y="638557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58CFC18-B31B-1352-E65F-330441C359AE}"/>
                </a:ext>
              </a:extLst>
            </p:cNvPr>
            <p:cNvSpPr/>
            <p:nvPr/>
          </p:nvSpPr>
          <p:spPr>
            <a:xfrm>
              <a:off x="9947180" y="6336438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BA1B169-995F-6773-C0C5-333055F22193}"/>
                </a:ext>
              </a:extLst>
            </p:cNvPr>
            <p:cNvSpPr/>
            <p:nvPr/>
          </p:nvSpPr>
          <p:spPr>
            <a:xfrm>
              <a:off x="9947180" y="628730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FE4A49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06108184-0B0A-36B9-56FD-11794A7704F8}"/>
                </a:ext>
              </a:extLst>
            </p:cNvPr>
            <p:cNvSpPr/>
            <p:nvPr/>
          </p:nvSpPr>
          <p:spPr>
            <a:xfrm>
              <a:off x="9947180" y="623817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4230B85-BF1B-57E7-47CC-EF5BD3AA0D56}"/>
                </a:ext>
              </a:extLst>
            </p:cNvPr>
            <p:cNvSpPr/>
            <p:nvPr/>
          </p:nvSpPr>
          <p:spPr>
            <a:xfrm>
              <a:off x="9947180" y="618904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2DA6131C-610C-9541-008A-BC35A62AE165}"/>
                </a:ext>
              </a:extLst>
            </p:cNvPr>
            <p:cNvSpPr/>
            <p:nvPr/>
          </p:nvSpPr>
          <p:spPr>
            <a:xfrm>
              <a:off x="9947180" y="613991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C98DF63D-7327-603D-234E-6CA56E0F5825}"/>
                </a:ext>
              </a:extLst>
            </p:cNvPr>
            <p:cNvSpPr/>
            <p:nvPr/>
          </p:nvSpPr>
          <p:spPr>
            <a:xfrm>
              <a:off x="9947180" y="609078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79082CEF-431C-4E01-CD9D-8D889C1CAA29}"/>
                </a:ext>
              </a:extLst>
            </p:cNvPr>
            <p:cNvSpPr/>
            <p:nvPr/>
          </p:nvSpPr>
          <p:spPr>
            <a:xfrm>
              <a:off x="9947180" y="6041648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87142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B8944FD-5808-7FF5-92D5-C68581B8B484}"/>
                </a:ext>
              </a:extLst>
            </p:cNvPr>
            <p:cNvSpPr/>
            <p:nvPr/>
          </p:nvSpPr>
          <p:spPr>
            <a:xfrm>
              <a:off x="9947180" y="5992516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3 h 49131"/>
                <a:gd name="connsiteX3" fmla="*/ 794 w 128062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198716D1-088A-DD0D-3E80-0D29AF79E728}"/>
                </a:ext>
              </a:extLst>
            </p:cNvPr>
            <p:cNvSpPr/>
            <p:nvPr/>
          </p:nvSpPr>
          <p:spPr>
            <a:xfrm>
              <a:off x="9947180" y="594338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106A0837-BBD4-C904-92BD-391DCB3EE936}"/>
                </a:ext>
              </a:extLst>
            </p:cNvPr>
            <p:cNvSpPr/>
            <p:nvPr/>
          </p:nvSpPr>
          <p:spPr>
            <a:xfrm>
              <a:off x="9947180" y="589425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386418-9AD8-CA92-F607-C694065B35C0}"/>
                </a:ext>
              </a:extLst>
            </p:cNvPr>
            <p:cNvSpPr/>
            <p:nvPr/>
          </p:nvSpPr>
          <p:spPr>
            <a:xfrm>
              <a:off x="9947180" y="584512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6EB08529-D9A2-C06D-A63D-723A8E738BDA}"/>
                </a:ext>
              </a:extLst>
            </p:cNvPr>
            <p:cNvSpPr/>
            <p:nvPr/>
          </p:nvSpPr>
          <p:spPr>
            <a:xfrm>
              <a:off x="9947180" y="579598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254A0396-725E-311C-B0F4-D475F645BD31}"/>
                </a:ext>
              </a:extLst>
            </p:cNvPr>
            <p:cNvSpPr/>
            <p:nvPr/>
          </p:nvSpPr>
          <p:spPr>
            <a:xfrm>
              <a:off x="9947180" y="5746858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4DFDD9FC-753C-9ED5-EB25-9D209EC44BA8}"/>
                </a:ext>
              </a:extLst>
            </p:cNvPr>
            <p:cNvSpPr/>
            <p:nvPr/>
          </p:nvSpPr>
          <p:spPr>
            <a:xfrm>
              <a:off x="9947180" y="5697726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CE643B84-E84B-CC80-1DC1-0684BBBCD845}"/>
                </a:ext>
              </a:extLst>
            </p:cNvPr>
            <p:cNvSpPr/>
            <p:nvPr/>
          </p:nvSpPr>
          <p:spPr>
            <a:xfrm>
              <a:off x="9947180" y="564859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4F10CBD4-C50D-18F2-1EE7-74C614173832}"/>
                </a:ext>
              </a:extLst>
            </p:cNvPr>
            <p:cNvSpPr/>
            <p:nvPr/>
          </p:nvSpPr>
          <p:spPr>
            <a:xfrm>
              <a:off x="9947180" y="559946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82164E92-F527-EA80-F631-9A27CFAEE1F1}"/>
                </a:ext>
              </a:extLst>
            </p:cNvPr>
            <p:cNvSpPr/>
            <p:nvPr/>
          </p:nvSpPr>
          <p:spPr>
            <a:xfrm>
              <a:off x="9947180" y="555033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7250EA1-33C1-7408-2378-B7CC898D86CA}"/>
                </a:ext>
              </a:extLst>
            </p:cNvPr>
            <p:cNvSpPr/>
            <p:nvPr/>
          </p:nvSpPr>
          <p:spPr>
            <a:xfrm>
              <a:off x="9947180" y="550119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16E07B3-D6BF-8B45-3CC2-83F930C370C2}"/>
                </a:ext>
              </a:extLst>
            </p:cNvPr>
            <p:cNvSpPr/>
            <p:nvPr/>
          </p:nvSpPr>
          <p:spPr>
            <a:xfrm>
              <a:off x="9947180" y="545206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C0D529A4-EACF-0C2A-CC85-DE428E89DD78}"/>
                </a:ext>
              </a:extLst>
            </p:cNvPr>
            <p:cNvSpPr/>
            <p:nvPr/>
          </p:nvSpPr>
          <p:spPr>
            <a:xfrm>
              <a:off x="9947180" y="5402936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B2494F5D-B309-99F4-30BF-870178FCCBAD}"/>
                </a:ext>
              </a:extLst>
            </p:cNvPr>
            <p:cNvSpPr/>
            <p:nvPr/>
          </p:nvSpPr>
          <p:spPr>
            <a:xfrm>
              <a:off x="9947180" y="535380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764B99BE-49A8-CEA6-5592-26612ED651AE}"/>
                </a:ext>
              </a:extLst>
            </p:cNvPr>
            <p:cNvSpPr/>
            <p:nvPr/>
          </p:nvSpPr>
          <p:spPr>
            <a:xfrm>
              <a:off x="9947180" y="530467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05C4A7E5-CD65-5C3D-F5EE-B30B30C68528}"/>
                </a:ext>
              </a:extLst>
            </p:cNvPr>
            <p:cNvSpPr/>
            <p:nvPr/>
          </p:nvSpPr>
          <p:spPr>
            <a:xfrm>
              <a:off x="9947180" y="525554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AA7E1336-0CC2-2FCE-840E-479EED5A6423}"/>
                </a:ext>
              </a:extLst>
            </p:cNvPr>
            <p:cNvSpPr/>
            <p:nvPr/>
          </p:nvSpPr>
          <p:spPr>
            <a:xfrm>
              <a:off x="9947180" y="520640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8B95F689-0DA0-F621-1FCE-A61EDEF554DA}"/>
                </a:ext>
              </a:extLst>
            </p:cNvPr>
            <p:cNvSpPr/>
            <p:nvPr/>
          </p:nvSpPr>
          <p:spPr>
            <a:xfrm>
              <a:off x="9947180" y="515727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999F785D-A8BF-E6FB-4DA4-E60259D1584C}"/>
                </a:ext>
              </a:extLst>
            </p:cNvPr>
            <p:cNvSpPr/>
            <p:nvPr/>
          </p:nvSpPr>
          <p:spPr>
            <a:xfrm>
              <a:off x="9947180" y="510814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023CE6BB-97E1-2613-3AE5-3814E85209BB}"/>
                </a:ext>
              </a:extLst>
            </p:cNvPr>
            <p:cNvSpPr/>
            <p:nvPr/>
          </p:nvSpPr>
          <p:spPr>
            <a:xfrm>
              <a:off x="9947180" y="505901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A56FD5AB-6157-A06B-6D17-1EE47C840721}"/>
                </a:ext>
              </a:extLst>
            </p:cNvPr>
            <p:cNvSpPr/>
            <p:nvPr/>
          </p:nvSpPr>
          <p:spPr>
            <a:xfrm>
              <a:off x="9947180" y="500988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7625FDB1-6D15-1FAE-F1F1-3CF531E45C73}"/>
                </a:ext>
              </a:extLst>
            </p:cNvPr>
            <p:cNvSpPr/>
            <p:nvPr/>
          </p:nvSpPr>
          <p:spPr>
            <a:xfrm>
              <a:off x="9947180" y="496075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132BF231-0D76-8B95-6918-1D214FFDA4B1}"/>
                </a:ext>
              </a:extLst>
            </p:cNvPr>
            <p:cNvSpPr/>
            <p:nvPr/>
          </p:nvSpPr>
          <p:spPr>
            <a:xfrm>
              <a:off x="9947180" y="491161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CE4EDD14-27CA-6B73-815E-A40B71CA710F}"/>
                </a:ext>
              </a:extLst>
            </p:cNvPr>
            <p:cNvSpPr/>
            <p:nvPr/>
          </p:nvSpPr>
          <p:spPr>
            <a:xfrm>
              <a:off x="9947180" y="486248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13F8E8B1-E99B-A6B7-4AC1-6BAB49DE82CA}"/>
                </a:ext>
              </a:extLst>
            </p:cNvPr>
            <p:cNvSpPr/>
            <p:nvPr/>
          </p:nvSpPr>
          <p:spPr>
            <a:xfrm>
              <a:off x="9947180" y="481335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E43E99D4-6073-5040-0208-6D28DD74D3A1}"/>
                </a:ext>
              </a:extLst>
            </p:cNvPr>
            <p:cNvSpPr/>
            <p:nvPr/>
          </p:nvSpPr>
          <p:spPr>
            <a:xfrm>
              <a:off x="9947180" y="476422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3 h 49131"/>
                <a:gd name="connsiteX3" fmla="*/ 794 w 128062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D27EE59-9715-B7E8-6A57-061C5B77E0AB}"/>
                </a:ext>
              </a:extLst>
            </p:cNvPr>
            <p:cNvSpPr/>
            <p:nvPr/>
          </p:nvSpPr>
          <p:spPr>
            <a:xfrm>
              <a:off x="9947180" y="471509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DCB0B71D-4310-48BF-6E30-BB3342320975}"/>
                </a:ext>
              </a:extLst>
            </p:cNvPr>
            <p:cNvSpPr/>
            <p:nvPr/>
          </p:nvSpPr>
          <p:spPr>
            <a:xfrm>
              <a:off x="9947180" y="466596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D6B25A30-7EA5-97E2-FA16-DE0C9EF63CB7}"/>
                </a:ext>
              </a:extLst>
            </p:cNvPr>
            <p:cNvSpPr/>
            <p:nvPr/>
          </p:nvSpPr>
          <p:spPr>
            <a:xfrm>
              <a:off x="9947180" y="4616828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308F4D2-3898-7398-6515-3F98EB22185D}"/>
                </a:ext>
              </a:extLst>
            </p:cNvPr>
            <p:cNvSpPr/>
            <p:nvPr/>
          </p:nvSpPr>
          <p:spPr>
            <a:xfrm>
              <a:off x="9947180" y="456769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5E98A359-7F38-563C-E61A-FA1A04C28936}"/>
                </a:ext>
              </a:extLst>
            </p:cNvPr>
            <p:cNvSpPr/>
            <p:nvPr/>
          </p:nvSpPr>
          <p:spPr>
            <a:xfrm>
              <a:off x="9947180" y="451856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39D2FDF5-780B-911A-8F03-CEB07794AB77}"/>
                </a:ext>
              </a:extLst>
            </p:cNvPr>
            <p:cNvSpPr/>
            <p:nvPr/>
          </p:nvSpPr>
          <p:spPr>
            <a:xfrm>
              <a:off x="9947180" y="446943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7E872565-A0DC-9085-75AC-46F21870589B}"/>
                </a:ext>
              </a:extLst>
            </p:cNvPr>
            <p:cNvSpPr/>
            <p:nvPr/>
          </p:nvSpPr>
          <p:spPr>
            <a:xfrm>
              <a:off x="9947180" y="442030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7044BBC2-CAC9-090B-2676-4015E8CD4022}"/>
                </a:ext>
              </a:extLst>
            </p:cNvPr>
            <p:cNvSpPr/>
            <p:nvPr/>
          </p:nvSpPr>
          <p:spPr>
            <a:xfrm>
              <a:off x="9947180" y="437117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4A1749B2-326D-A08E-D7AE-A10CB6A77502}"/>
                </a:ext>
              </a:extLst>
            </p:cNvPr>
            <p:cNvSpPr/>
            <p:nvPr/>
          </p:nvSpPr>
          <p:spPr>
            <a:xfrm>
              <a:off x="9947180" y="4322038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C0CDD098-4E02-4EB1-DEDC-40A7FE2471FE}"/>
                </a:ext>
              </a:extLst>
            </p:cNvPr>
            <p:cNvSpPr/>
            <p:nvPr/>
          </p:nvSpPr>
          <p:spPr>
            <a:xfrm>
              <a:off x="9947180" y="4272906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9B4E3428-4F17-D6CD-48F6-CF09EEF15047}"/>
                </a:ext>
              </a:extLst>
            </p:cNvPr>
            <p:cNvSpPr/>
            <p:nvPr/>
          </p:nvSpPr>
          <p:spPr>
            <a:xfrm>
              <a:off x="9947180" y="422377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2B3937C1-4853-9076-AD10-070DAF72F0C6}"/>
                </a:ext>
              </a:extLst>
            </p:cNvPr>
            <p:cNvSpPr/>
            <p:nvPr/>
          </p:nvSpPr>
          <p:spPr>
            <a:xfrm>
              <a:off x="9947180" y="417464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62A3FDAA-DA3C-A404-24DB-1D53E185FECC}"/>
                </a:ext>
              </a:extLst>
            </p:cNvPr>
            <p:cNvSpPr/>
            <p:nvPr/>
          </p:nvSpPr>
          <p:spPr>
            <a:xfrm>
              <a:off x="9947180" y="412567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3 h 49131"/>
                <a:gd name="connsiteX3" fmla="*/ 794 w 128062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903E1689-A22F-307A-0E73-C390C20FC702}"/>
                </a:ext>
              </a:extLst>
            </p:cNvPr>
            <p:cNvSpPr/>
            <p:nvPr/>
          </p:nvSpPr>
          <p:spPr>
            <a:xfrm>
              <a:off x="9947180" y="407654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90DFBD9F-37C6-0061-134C-358C6D4E5409}"/>
                </a:ext>
              </a:extLst>
            </p:cNvPr>
            <p:cNvSpPr/>
            <p:nvPr/>
          </p:nvSpPr>
          <p:spPr>
            <a:xfrm>
              <a:off x="9947180" y="402741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92F2F40E-47B4-8D90-92D0-53B3B778203E}"/>
                </a:ext>
              </a:extLst>
            </p:cNvPr>
            <p:cNvSpPr/>
            <p:nvPr/>
          </p:nvSpPr>
          <p:spPr>
            <a:xfrm>
              <a:off x="9947180" y="397827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3763283E-C5A6-A1EC-C1FC-4A4512B930DF}"/>
                </a:ext>
              </a:extLst>
            </p:cNvPr>
            <p:cNvSpPr/>
            <p:nvPr/>
          </p:nvSpPr>
          <p:spPr>
            <a:xfrm>
              <a:off x="9947180" y="392914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20B7C8A2-16ED-861F-CC19-96197F3AA971}"/>
                </a:ext>
              </a:extLst>
            </p:cNvPr>
            <p:cNvSpPr/>
            <p:nvPr/>
          </p:nvSpPr>
          <p:spPr>
            <a:xfrm>
              <a:off x="9947180" y="388001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6C25BE2-B4AE-B247-E735-BA8261E94253}"/>
                </a:ext>
              </a:extLst>
            </p:cNvPr>
            <p:cNvSpPr/>
            <p:nvPr/>
          </p:nvSpPr>
          <p:spPr>
            <a:xfrm>
              <a:off x="9947180" y="383088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B964C059-2ABA-397D-1394-4FD780D01657}"/>
                </a:ext>
              </a:extLst>
            </p:cNvPr>
            <p:cNvSpPr/>
            <p:nvPr/>
          </p:nvSpPr>
          <p:spPr>
            <a:xfrm>
              <a:off x="9947180" y="378175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53FAD34-D3E7-3EFB-B426-EF96DFC502C1}"/>
                </a:ext>
              </a:extLst>
            </p:cNvPr>
            <p:cNvSpPr/>
            <p:nvPr/>
          </p:nvSpPr>
          <p:spPr>
            <a:xfrm>
              <a:off x="9947180" y="373262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54BB17CE-0A39-3589-D6AF-BBC530442EAF}"/>
                </a:ext>
              </a:extLst>
            </p:cNvPr>
            <p:cNvSpPr/>
            <p:nvPr/>
          </p:nvSpPr>
          <p:spPr>
            <a:xfrm>
              <a:off x="9947180" y="3683488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6A39DF3C-35FF-4667-9063-DD9F160AD358}"/>
                </a:ext>
              </a:extLst>
            </p:cNvPr>
            <p:cNvSpPr/>
            <p:nvPr/>
          </p:nvSpPr>
          <p:spPr>
            <a:xfrm>
              <a:off x="9947180" y="363435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9B2C2B0D-1739-5060-9235-F9DC640E3A70}"/>
                </a:ext>
              </a:extLst>
            </p:cNvPr>
            <p:cNvSpPr/>
            <p:nvPr/>
          </p:nvSpPr>
          <p:spPr>
            <a:xfrm>
              <a:off x="9947180" y="358522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56C06E6-A7C6-54DF-D898-85DCCF2BBB7C}"/>
                </a:ext>
              </a:extLst>
            </p:cNvPr>
            <p:cNvSpPr/>
            <p:nvPr/>
          </p:nvSpPr>
          <p:spPr>
            <a:xfrm>
              <a:off x="9947180" y="353609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B9149E62-F5D7-F178-5AF6-DDC3C904AB5F}"/>
                </a:ext>
              </a:extLst>
            </p:cNvPr>
            <p:cNvSpPr/>
            <p:nvPr/>
          </p:nvSpPr>
          <p:spPr>
            <a:xfrm>
              <a:off x="9947180" y="348696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3FFC025B-3AB5-EBC7-0A18-68F87091D2D2}"/>
                </a:ext>
              </a:extLst>
            </p:cNvPr>
            <p:cNvSpPr/>
            <p:nvPr/>
          </p:nvSpPr>
          <p:spPr>
            <a:xfrm>
              <a:off x="9947180" y="343783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E6F0BCF0-E274-166D-6DCA-A4A5103FF0ED}"/>
                </a:ext>
              </a:extLst>
            </p:cNvPr>
            <p:cNvSpPr/>
            <p:nvPr/>
          </p:nvSpPr>
          <p:spPr>
            <a:xfrm>
              <a:off x="9947180" y="3388698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49B9D4AC-2BF7-105D-DEDC-CF0D07CF36E5}"/>
                </a:ext>
              </a:extLst>
            </p:cNvPr>
            <p:cNvSpPr/>
            <p:nvPr/>
          </p:nvSpPr>
          <p:spPr>
            <a:xfrm>
              <a:off x="9947180" y="3339566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1AD35F14-0F98-2080-D013-BBE8A8D349EA}"/>
                </a:ext>
              </a:extLst>
            </p:cNvPr>
            <p:cNvSpPr/>
            <p:nvPr/>
          </p:nvSpPr>
          <p:spPr>
            <a:xfrm>
              <a:off x="9947180" y="329043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0CF4D777-4D35-9566-1C54-E1AD48C2B284}"/>
                </a:ext>
              </a:extLst>
            </p:cNvPr>
            <p:cNvSpPr/>
            <p:nvPr/>
          </p:nvSpPr>
          <p:spPr>
            <a:xfrm>
              <a:off x="9947180" y="324130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2A79816B-23DC-01B2-1E23-B96699DD83BD}"/>
                </a:ext>
              </a:extLst>
            </p:cNvPr>
            <p:cNvSpPr/>
            <p:nvPr/>
          </p:nvSpPr>
          <p:spPr>
            <a:xfrm>
              <a:off x="9947180" y="319217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08D32B3C-0092-8ABA-D5E2-4C5FF499B3C2}"/>
                </a:ext>
              </a:extLst>
            </p:cNvPr>
            <p:cNvSpPr/>
            <p:nvPr/>
          </p:nvSpPr>
          <p:spPr>
            <a:xfrm>
              <a:off x="9947180" y="314303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AA39DCC8-CBE0-BDA6-5E32-8277E55990D3}"/>
                </a:ext>
              </a:extLst>
            </p:cNvPr>
            <p:cNvSpPr/>
            <p:nvPr/>
          </p:nvSpPr>
          <p:spPr>
            <a:xfrm>
              <a:off x="9947180" y="3093908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627D35D-CCFA-E526-6EB7-87E458E920EA}"/>
                </a:ext>
              </a:extLst>
            </p:cNvPr>
            <p:cNvSpPr/>
            <p:nvPr/>
          </p:nvSpPr>
          <p:spPr>
            <a:xfrm>
              <a:off x="9947180" y="3044776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79C02381-62D1-CB4F-5BCD-C7549A5873C0}"/>
                </a:ext>
              </a:extLst>
            </p:cNvPr>
            <p:cNvSpPr/>
            <p:nvPr/>
          </p:nvSpPr>
          <p:spPr>
            <a:xfrm>
              <a:off x="9947180" y="299564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B270A477-A077-0FD3-3249-7086B0BBE46C}"/>
                </a:ext>
              </a:extLst>
            </p:cNvPr>
            <p:cNvSpPr/>
            <p:nvPr/>
          </p:nvSpPr>
          <p:spPr>
            <a:xfrm>
              <a:off x="9947180" y="294651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BA22706A-EEF3-FC41-EC15-B25B90520DE3}"/>
                </a:ext>
              </a:extLst>
            </p:cNvPr>
            <p:cNvSpPr/>
            <p:nvPr/>
          </p:nvSpPr>
          <p:spPr>
            <a:xfrm>
              <a:off x="9947180" y="289738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3 h 49131"/>
                <a:gd name="connsiteX3" fmla="*/ 794 w 128062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4F9888D-6F5F-2CD1-8C78-DCD28884B200}"/>
                </a:ext>
              </a:extLst>
            </p:cNvPr>
            <p:cNvSpPr/>
            <p:nvPr/>
          </p:nvSpPr>
          <p:spPr>
            <a:xfrm>
              <a:off x="9947180" y="284824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AB9209AF-8B57-328E-BB59-8C66711FAAB9}"/>
                </a:ext>
              </a:extLst>
            </p:cNvPr>
            <p:cNvSpPr/>
            <p:nvPr/>
          </p:nvSpPr>
          <p:spPr>
            <a:xfrm>
              <a:off x="9947180" y="279911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3DC14742-213D-56AC-0E99-7FC8A1AE77E7}"/>
                </a:ext>
              </a:extLst>
            </p:cNvPr>
            <p:cNvSpPr/>
            <p:nvPr/>
          </p:nvSpPr>
          <p:spPr>
            <a:xfrm>
              <a:off x="9947180" y="2749986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86F3D7DC-11DE-36E4-3E6F-583FED46181B}"/>
                </a:ext>
              </a:extLst>
            </p:cNvPr>
            <p:cNvSpPr/>
            <p:nvPr/>
          </p:nvSpPr>
          <p:spPr>
            <a:xfrm>
              <a:off x="9947180" y="270085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2E21C76C-EFB4-2216-453D-19DC3B16747F}"/>
                </a:ext>
              </a:extLst>
            </p:cNvPr>
            <p:cNvSpPr/>
            <p:nvPr/>
          </p:nvSpPr>
          <p:spPr>
            <a:xfrm>
              <a:off x="9947180" y="265172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EE8B935A-0961-BDD9-FEF0-892A10F1064F}"/>
                </a:ext>
              </a:extLst>
            </p:cNvPr>
            <p:cNvSpPr/>
            <p:nvPr/>
          </p:nvSpPr>
          <p:spPr>
            <a:xfrm>
              <a:off x="9947180" y="260259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ED9DEDDF-FE32-00E5-B9DA-394A333B468F}"/>
                </a:ext>
              </a:extLst>
            </p:cNvPr>
            <p:cNvSpPr/>
            <p:nvPr/>
          </p:nvSpPr>
          <p:spPr>
            <a:xfrm>
              <a:off x="9947180" y="255345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17764C60-FE91-4DDB-C119-80EE34D54A0F}"/>
                </a:ext>
              </a:extLst>
            </p:cNvPr>
            <p:cNvSpPr/>
            <p:nvPr/>
          </p:nvSpPr>
          <p:spPr>
            <a:xfrm>
              <a:off x="9947180" y="250432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4242B52E-8F7A-C90E-4190-CED9C6AD3093}"/>
                </a:ext>
              </a:extLst>
            </p:cNvPr>
            <p:cNvSpPr/>
            <p:nvPr/>
          </p:nvSpPr>
          <p:spPr>
            <a:xfrm>
              <a:off x="9947180" y="245519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717E6E6A-3BA2-73A5-ED85-EAE573F0367F}"/>
                </a:ext>
              </a:extLst>
            </p:cNvPr>
            <p:cNvSpPr/>
            <p:nvPr/>
          </p:nvSpPr>
          <p:spPr>
            <a:xfrm>
              <a:off x="9947180" y="240606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62D005F6-887C-6FDF-7C55-E22F017FD553}"/>
                </a:ext>
              </a:extLst>
            </p:cNvPr>
            <p:cNvSpPr/>
            <p:nvPr/>
          </p:nvSpPr>
          <p:spPr>
            <a:xfrm>
              <a:off x="9947180" y="235693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BA0A7382-F4C5-B709-2663-8C808470F01E}"/>
                </a:ext>
              </a:extLst>
            </p:cNvPr>
            <p:cNvSpPr/>
            <p:nvPr/>
          </p:nvSpPr>
          <p:spPr>
            <a:xfrm>
              <a:off x="9947180" y="230780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F81EA33A-EA18-3309-A0A7-CD6B36273134}"/>
                </a:ext>
              </a:extLst>
            </p:cNvPr>
            <p:cNvSpPr/>
            <p:nvPr/>
          </p:nvSpPr>
          <p:spPr>
            <a:xfrm>
              <a:off x="9947180" y="225866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645D8E9-42AB-EFC5-FC94-FE5868B30787}"/>
                </a:ext>
              </a:extLst>
            </p:cNvPr>
            <p:cNvSpPr/>
            <p:nvPr/>
          </p:nvSpPr>
          <p:spPr>
            <a:xfrm>
              <a:off x="9947180" y="220953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9B36BBB-A6E9-6EFC-8CCB-A17767D46BBD}"/>
                </a:ext>
              </a:extLst>
            </p:cNvPr>
            <p:cNvSpPr/>
            <p:nvPr/>
          </p:nvSpPr>
          <p:spPr>
            <a:xfrm>
              <a:off x="9947180" y="216040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56E4C60-0CB1-9054-30FA-088C2E07315E}"/>
                </a:ext>
              </a:extLst>
            </p:cNvPr>
            <p:cNvSpPr/>
            <p:nvPr/>
          </p:nvSpPr>
          <p:spPr>
            <a:xfrm>
              <a:off x="9947180" y="211127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8D8A371F-8F9C-C4C0-ED9E-8537492AC996}"/>
                </a:ext>
              </a:extLst>
            </p:cNvPr>
            <p:cNvSpPr/>
            <p:nvPr/>
          </p:nvSpPr>
          <p:spPr>
            <a:xfrm>
              <a:off x="9947180" y="206214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E6BBC5A-F957-16DC-1F19-01F661189AAC}"/>
                </a:ext>
              </a:extLst>
            </p:cNvPr>
            <p:cNvSpPr/>
            <p:nvPr/>
          </p:nvSpPr>
          <p:spPr>
            <a:xfrm>
              <a:off x="9947180" y="201301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D9D59C9-C118-9D33-7C96-784E9FBC25B1}"/>
                </a:ext>
              </a:extLst>
            </p:cNvPr>
            <p:cNvSpPr/>
            <p:nvPr/>
          </p:nvSpPr>
          <p:spPr>
            <a:xfrm>
              <a:off x="9947180" y="1963878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F00161C-3236-048E-30B7-770B60C8EDF8}"/>
                </a:ext>
              </a:extLst>
            </p:cNvPr>
            <p:cNvSpPr/>
            <p:nvPr/>
          </p:nvSpPr>
          <p:spPr>
            <a:xfrm>
              <a:off x="9947180" y="191474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AAE08F50-9A18-D85C-209D-9CE9413FDFFF}"/>
                </a:ext>
              </a:extLst>
            </p:cNvPr>
            <p:cNvSpPr/>
            <p:nvPr/>
          </p:nvSpPr>
          <p:spPr>
            <a:xfrm>
              <a:off x="9947180" y="186561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F2DEB19F-8AD6-9A55-D475-98CC5879988D}"/>
                </a:ext>
              </a:extLst>
            </p:cNvPr>
            <p:cNvSpPr/>
            <p:nvPr/>
          </p:nvSpPr>
          <p:spPr>
            <a:xfrm>
              <a:off x="9947180" y="181648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ACA509A7-B2B4-E886-436E-9D3B1EDF5BA2}"/>
                </a:ext>
              </a:extLst>
            </p:cNvPr>
            <p:cNvSpPr/>
            <p:nvPr/>
          </p:nvSpPr>
          <p:spPr>
            <a:xfrm>
              <a:off x="9947180" y="176735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7D985D72-BB12-DD53-80D7-8C2278AF78EE}"/>
                </a:ext>
              </a:extLst>
            </p:cNvPr>
            <p:cNvSpPr/>
            <p:nvPr/>
          </p:nvSpPr>
          <p:spPr>
            <a:xfrm>
              <a:off x="9947180" y="171822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C34FC9F7-6055-9707-7CEF-4930955E9E52}"/>
                </a:ext>
              </a:extLst>
            </p:cNvPr>
            <p:cNvSpPr/>
            <p:nvPr/>
          </p:nvSpPr>
          <p:spPr>
            <a:xfrm>
              <a:off x="9947180" y="1669088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3 h 49131"/>
                <a:gd name="connsiteX3" fmla="*/ 794 w 128062"/>
                <a:gd name="connsiteY3" fmla="*/ 48623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3"/>
                  </a:lnTo>
                  <a:lnTo>
                    <a:pt x="794" y="48623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C5D0CF2C-47D0-48B1-8288-DCFFB9DAFD6A}"/>
                </a:ext>
              </a:extLst>
            </p:cNvPr>
            <p:cNvSpPr/>
            <p:nvPr/>
          </p:nvSpPr>
          <p:spPr>
            <a:xfrm>
              <a:off x="9947180" y="1619956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45AD546A-DBDB-ABAE-23D6-DD23BEF2B834}"/>
                </a:ext>
              </a:extLst>
            </p:cNvPr>
            <p:cNvSpPr/>
            <p:nvPr/>
          </p:nvSpPr>
          <p:spPr>
            <a:xfrm>
              <a:off x="9947180" y="157082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8DAF90EC-05DF-4EC1-FDB8-4AE0C9A32B37}"/>
                </a:ext>
              </a:extLst>
            </p:cNvPr>
            <p:cNvSpPr/>
            <p:nvPr/>
          </p:nvSpPr>
          <p:spPr>
            <a:xfrm>
              <a:off x="9947180" y="152169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36845B0-A597-2C46-BFF1-C2E7DBB38533}"/>
                </a:ext>
              </a:extLst>
            </p:cNvPr>
            <p:cNvSpPr/>
            <p:nvPr/>
          </p:nvSpPr>
          <p:spPr>
            <a:xfrm>
              <a:off x="9947180" y="147256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3B0808BC-EA38-6E13-AAB5-B3FAEF65F353}"/>
                </a:ext>
              </a:extLst>
            </p:cNvPr>
            <p:cNvSpPr/>
            <p:nvPr/>
          </p:nvSpPr>
          <p:spPr>
            <a:xfrm>
              <a:off x="9947180" y="142342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2E76798B-6936-8D9F-6535-06BA778668FA}"/>
                </a:ext>
              </a:extLst>
            </p:cNvPr>
            <p:cNvSpPr/>
            <p:nvPr/>
          </p:nvSpPr>
          <p:spPr>
            <a:xfrm>
              <a:off x="9947180" y="1374298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53936340-C6C1-500F-68B2-B6E2C9579C6A}"/>
                </a:ext>
              </a:extLst>
            </p:cNvPr>
            <p:cNvSpPr/>
            <p:nvPr/>
          </p:nvSpPr>
          <p:spPr>
            <a:xfrm>
              <a:off x="9947180" y="1325166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66EC565-1FFD-26A7-4707-D53F3DD6523B}"/>
                </a:ext>
              </a:extLst>
            </p:cNvPr>
            <p:cNvSpPr/>
            <p:nvPr/>
          </p:nvSpPr>
          <p:spPr>
            <a:xfrm>
              <a:off x="9947180" y="127603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624CFE04-F883-9557-E205-2D0F2DA2A70F}"/>
                </a:ext>
              </a:extLst>
            </p:cNvPr>
            <p:cNvSpPr/>
            <p:nvPr/>
          </p:nvSpPr>
          <p:spPr>
            <a:xfrm>
              <a:off x="9947180" y="1226903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63E3C5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25B50D4-E9E4-058B-2C98-91EBFE9106AA}"/>
                </a:ext>
              </a:extLst>
            </p:cNvPr>
            <p:cNvSpPr/>
            <p:nvPr/>
          </p:nvSpPr>
          <p:spPr>
            <a:xfrm>
              <a:off x="9947180" y="117777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3CBA26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0CE0A6D1-4CCB-67B2-974E-1BF2A4610978}"/>
                </a:ext>
              </a:extLst>
            </p:cNvPr>
            <p:cNvSpPr/>
            <p:nvPr/>
          </p:nvSpPr>
          <p:spPr>
            <a:xfrm>
              <a:off x="9947180" y="112863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B8BB554B-5CFF-B93F-A82A-7032C20BD93A}"/>
                </a:ext>
              </a:extLst>
            </p:cNvPr>
            <p:cNvSpPr/>
            <p:nvPr/>
          </p:nvSpPr>
          <p:spPr>
            <a:xfrm>
              <a:off x="9947180" y="107950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E5F18FB5-63B5-148B-72ED-918A58361E22}"/>
                </a:ext>
              </a:extLst>
            </p:cNvPr>
            <p:cNvSpPr/>
            <p:nvPr/>
          </p:nvSpPr>
          <p:spPr>
            <a:xfrm>
              <a:off x="9947180" y="1030376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3CBA26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AB81F7A0-65B1-3546-85EE-19C69FF87C68}"/>
                </a:ext>
              </a:extLst>
            </p:cNvPr>
            <p:cNvSpPr/>
            <p:nvPr/>
          </p:nvSpPr>
          <p:spPr>
            <a:xfrm>
              <a:off x="9947180" y="98124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020F0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556830E0-BEA9-A527-275D-0CA9A55FB9E5}"/>
                </a:ext>
              </a:extLst>
            </p:cNvPr>
            <p:cNvSpPr/>
            <p:nvPr/>
          </p:nvSpPr>
          <p:spPr>
            <a:xfrm>
              <a:off x="9947180" y="93211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020F0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FC0DD32-8836-5478-7BDF-CCE1828CC6D6}"/>
                </a:ext>
              </a:extLst>
            </p:cNvPr>
            <p:cNvSpPr/>
            <p:nvPr/>
          </p:nvSpPr>
          <p:spPr>
            <a:xfrm>
              <a:off x="9947180" y="882981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020F0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3241E600-B262-CBB9-35A4-102E3E42AB77}"/>
                </a:ext>
              </a:extLst>
            </p:cNvPr>
            <p:cNvSpPr/>
            <p:nvPr/>
          </p:nvSpPr>
          <p:spPr>
            <a:xfrm>
              <a:off x="9947180" y="83384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020F0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C30ACBB8-9812-86DA-6269-1B87726BC525}"/>
                </a:ext>
              </a:extLst>
            </p:cNvPr>
            <p:cNvSpPr/>
            <p:nvPr/>
          </p:nvSpPr>
          <p:spPr>
            <a:xfrm>
              <a:off x="9947180" y="78471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020F0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2FB8DBD-148E-D2D5-C538-2E24899320AE}"/>
                </a:ext>
              </a:extLst>
            </p:cNvPr>
            <p:cNvSpPr/>
            <p:nvPr/>
          </p:nvSpPr>
          <p:spPr>
            <a:xfrm>
              <a:off x="9947180" y="735585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020F0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EE71C6C-6459-062C-F40E-A431DE71CC7B}"/>
                </a:ext>
              </a:extLst>
            </p:cNvPr>
            <p:cNvSpPr/>
            <p:nvPr/>
          </p:nvSpPr>
          <p:spPr>
            <a:xfrm>
              <a:off x="9947180" y="686454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020F0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903FCF2C-D725-1BEB-5C43-9C8B9AC3DE08}"/>
                </a:ext>
              </a:extLst>
            </p:cNvPr>
            <p:cNvSpPr/>
            <p:nvPr/>
          </p:nvSpPr>
          <p:spPr>
            <a:xfrm>
              <a:off x="9947180" y="637322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020F0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60745624-F74F-7126-B6AC-820D481284F1}"/>
                </a:ext>
              </a:extLst>
            </p:cNvPr>
            <p:cNvSpPr/>
            <p:nvPr/>
          </p:nvSpPr>
          <p:spPr>
            <a:xfrm>
              <a:off x="9947180" y="588190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A020F0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EA08E76C-F860-1C29-D046-0F9EC0C1862A}"/>
                </a:ext>
              </a:extLst>
            </p:cNvPr>
            <p:cNvSpPr/>
            <p:nvPr/>
          </p:nvSpPr>
          <p:spPr>
            <a:xfrm>
              <a:off x="9947180" y="539059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D92EA320-5370-EFBC-9862-13A146D4F362}"/>
                </a:ext>
              </a:extLst>
            </p:cNvPr>
            <p:cNvSpPr/>
            <p:nvPr/>
          </p:nvSpPr>
          <p:spPr>
            <a:xfrm>
              <a:off x="9947180" y="489927"/>
              <a:ext cx="128062" cy="49131"/>
            </a:xfrm>
            <a:custGeom>
              <a:avLst/>
              <a:gdLst>
                <a:gd name="connsiteX0" fmla="*/ 794 w 128062"/>
                <a:gd name="connsiteY0" fmla="*/ -510 h 49131"/>
                <a:gd name="connsiteX1" fmla="*/ 128857 w 128062"/>
                <a:gd name="connsiteY1" fmla="*/ -510 h 49131"/>
                <a:gd name="connsiteX2" fmla="*/ 128857 w 128062"/>
                <a:gd name="connsiteY2" fmla="*/ 48622 h 49131"/>
                <a:gd name="connsiteX3" fmla="*/ 794 w 128062"/>
                <a:gd name="connsiteY3" fmla="*/ 48622 h 49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062" h="49131">
                  <a:moveTo>
                    <a:pt x="794" y="-510"/>
                  </a:moveTo>
                  <a:lnTo>
                    <a:pt x="128857" y="-510"/>
                  </a:lnTo>
                  <a:lnTo>
                    <a:pt x="128857" y="48622"/>
                  </a:lnTo>
                  <a:lnTo>
                    <a:pt x="794" y="48622"/>
                  </a:lnTo>
                  <a:close/>
                </a:path>
              </a:pathLst>
            </a:custGeom>
            <a:solidFill>
              <a:srgbClr val="D0D1AC"/>
            </a:solidFill>
            <a:ln w="435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E13A14D0-28DA-C945-A415-31F5D708EC4C}"/>
                </a:ext>
              </a:extLst>
            </p:cNvPr>
            <p:cNvSpPr/>
            <p:nvPr/>
          </p:nvSpPr>
          <p:spPr>
            <a:xfrm>
              <a:off x="763793" y="6582097"/>
              <a:ext cx="5696186" cy="294790"/>
            </a:xfrm>
            <a:custGeom>
              <a:avLst/>
              <a:gdLst>
                <a:gd name="connsiteX0" fmla="*/ 794 w 5696186"/>
                <a:gd name="connsiteY0" fmla="*/ -510 h 294790"/>
                <a:gd name="connsiteX1" fmla="*/ 5696981 w 5696186"/>
                <a:gd name="connsiteY1" fmla="*/ -510 h 294790"/>
                <a:gd name="connsiteX2" fmla="*/ 5696981 w 5696186"/>
                <a:gd name="connsiteY2" fmla="*/ 294281 h 294790"/>
                <a:gd name="connsiteX3" fmla="*/ 794 w 5696186"/>
                <a:gd name="connsiteY3" fmla="*/ 294281 h 29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96186" h="294790">
                  <a:moveTo>
                    <a:pt x="794" y="-510"/>
                  </a:moveTo>
                  <a:lnTo>
                    <a:pt x="5696981" y="-510"/>
                  </a:lnTo>
                  <a:lnTo>
                    <a:pt x="5696981" y="294281"/>
                  </a:lnTo>
                  <a:lnTo>
                    <a:pt x="794" y="294281"/>
                  </a:lnTo>
                  <a:close/>
                </a:path>
              </a:pathLst>
            </a:custGeom>
            <a:solidFill>
              <a:srgbClr val="2F0147">
                <a:alpha val="20000"/>
              </a:srgbClr>
            </a:solidFill>
            <a:ln w="31395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7D1365A2-43DE-8D43-DEEA-F7BD50984BC0}"/>
                </a:ext>
              </a:extLst>
            </p:cNvPr>
            <p:cNvSpPr/>
            <p:nvPr/>
          </p:nvSpPr>
          <p:spPr>
            <a:xfrm>
              <a:off x="763793" y="440795"/>
              <a:ext cx="5696186" cy="6141301"/>
            </a:xfrm>
            <a:custGeom>
              <a:avLst/>
              <a:gdLst>
                <a:gd name="connsiteX0" fmla="*/ 794 w 5696186"/>
                <a:gd name="connsiteY0" fmla="*/ -510 h 6141301"/>
                <a:gd name="connsiteX1" fmla="*/ 5696981 w 5696186"/>
                <a:gd name="connsiteY1" fmla="*/ -510 h 6141301"/>
                <a:gd name="connsiteX2" fmla="*/ 5696981 w 5696186"/>
                <a:gd name="connsiteY2" fmla="*/ 6140792 h 6141301"/>
                <a:gd name="connsiteX3" fmla="*/ 794 w 5696186"/>
                <a:gd name="connsiteY3" fmla="*/ 6140792 h 61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96186" h="6141301">
                  <a:moveTo>
                    <a:pt x="794" y="-510"/>
                  </a:moveTo>
                  <a:lnTo>
                    <a:pt x="5696981" y="-510"/>
                  </a:lnTo>
                  <a:lnTo>
                    <a:pt x="5696981" y="6140792"/>
                  </a:lnTo>
                  <a:lnTo>
                    <a:pt x="794" y="6140792"/>
                  </a:lnTo>
                  <a:close/>
                </a:path>
              </a:pathLst>
            </a:custGeom>
            <a:solidFill>
              <a:srgbClr val="EFB911">
                <a:alpha val="20000"/>
              </a:srgbClr>
            </a:solidFill>
            <a:ln w="22199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600"/>
            </a:p>
          </p:txBody>
        </p:sp>
      </p:grpSp>
    </p:spTree>
    <p:extLst>
      <p:ext uri="{BB962C8B-B14F-4D97-AF65-F5344CB8AC3E}">
        <p14:creationId xmlns:p14="http://schemas.microsoft.com/office/powerpoint/2010/main" val="3527408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E16D3-AA57-A746-02F4-C0CCE975B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9A540995-64BA-30F0-859D-25CA8682F77F}"/>
              </a:ext>
            </a:extLst>
          </p:cNvPr>
          <p:cNvSpPr txBox="1"/>
          <p:nvPr/>
        </p:nvSpPr>
        <p:spPr>
          <a:xfrm rot="16200000">
            <a:off x="-321785" y="4286844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04F0A0-37AC-638F-1695-F014B67A61BC}"/>
              </a:ext>
            </a:extLst>
          </p:cNvPr>
          <p:cNvSpPr txBox="1"/>
          <p:nvPr/>
        </p:nvSpPr>
        <p:spPr>
          <a:xfrm rot="16200000">
            <a:off x="-321786" y="1538744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Rhodophyta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B74744A-B7FD-AA73-A1CA-A348556184C6}"/>
              </a:ext>
            </a:extLst>
          </p:cNvPr>
          <p:cNvGrpSpPr/>
          <p:nvPr/>
        </p:nvGrpSpPr>
        <p:grpSpPr>
          <a:xfrm>
            <a:off x="4329673" y="335150"/>
            <a:ext cx="1067518" cy="993376"/>
            <a:chOff x="5318075" y="417338"/>
            <a:chExt cx="779060" cy="72495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5A7B9A-2F86-EE52-E32A-9400CF4B18FC}"/>
                </a:ext>
              </a:extLst>
            </p:cNvPr>
            <p:cNvSpPr txBox="1"/>
            <p:nvPr/>
          </p:nvSpPr>
          <p:spPr>
            <a:xfrm rot="16200000">
              <a:off x="5037757" y="697656"/>
              <a:ext cx="717864" cy="157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FE760AA-796B-6F93-7B4F-DC9737552D40}"/>
                </a:ext>
              </a:extLst>
            </p:cNvPr>
            <p:cNvSpPr txBox="1"/>
            <p:nvPr/>
          </p:nvSpPr>
          <p:spPr>
            <a:xfrm rot="16200000">
              <a:off x="5193215" y="697656"/>
              <a:ext cx="717864" cy="157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A9E6ED6-2FDA-8746-79CB-3C06946F2414}"/>
                </a:ext>
              </a:extLst>
            </p:cNvPr>
            <p:cNvSpPr txBox="1"/>
            <p:nvPr/>
          </p:nvSpPr>
          <p:spPr>
            <a:xfrm rot="16200000">
              <a:off x="5348673" y="697656"/>
              <a:ext cx="717864" cy="157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AD1B934-7D88-F764-3825-D74E2F562029}"/>
                </a:ext>
              </a:extLst>
            </p:cNvPr>
            <p:cNvSpPr txBox="1"/>
            <p:nvPr/>
          </p:nvSpPr>
          <p:spPr>
            <a:xfrm rot="16200000">
              <a:off x="5504131" y="697656"/>
              <a:ext cx="717864" cy="157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387425A-60A9-E43F-1019-CB78D5A8F312}"/>
                </a:ext>
              </a:extLst>
            </p:cNvPr>
            <p:cNvSpPr txBox="1"/>
            <p:nvPr/>
          </p:nvSpPr>
          <p:spPr>
            <a:xfrm rot="16200000">
              <a:off x="5659589" y="704744"/>
              <a:ext cx="717864" cy="157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 panose="02020603050405020304" pitchFamily="18" charset="0"/>
                </a:rPr>
                <a:t>TOR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C462528E-FFD2-A4D9-D9FB-03375F44BEB3}"/>
              </a:ext>
            </a:extLst>
          </p:cNvPr>
          <p:cNvSpPr txBox="1"/>
          <p:nvPr/>
        </p:nvSpPr>
        <p:spPr>
          <a:xfrm>
            <a:off x="9171533" y="1085711"/>
            <a:ext cx="1184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Streptophyta</a:t>
            </a: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E3496B0-72D0-6739-F932-4D9B99F5A91C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366602" y="1677243"/>
            <a:ext cx="4222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0F3610B-DFD5-2FF4-811F-29057ADB570D}"/>
              </a:ext>
            </a:extLst>
          </p:cNvPr>
          <p:cNvCxnSpPr>
            <a:cxnSpLocks/>
          </p:cNvCxnSpPr>
          <p:nvPr/>
        </p:nvCxnSpPr>
        <p:spPr>
          <a:xfrm>
            <a:off x="361633" y="4428175"/>
            <a:ext cx="6624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9" name="Graphic 37">
            <a:extLst>
              <a:ext uri="{FF2B5EF4-FFF2-40B4-BE49-F238E27FC236}">
                <a16:creationId xmlns:a16="http://schemas.microsoft.com/office/drawing/2014/main" id="{F1E6085A-E9B6-A5FC-D38E-366E37D7FBFD}"/>
              </a:ext>
            </a:extLst>
          </p:cNvPr>
          <p:cNvGrpSpPr/>
          <p:nvPr/>
        </p:nvGrpSpPr>
        <p:grpSpPr>
          <a:xfrm>
            <a:off x="410324" y="1213241"/>
            <a:ext cx="5386948" cy="5698488"/>
            <a:chOff x="410324" y="1242977"/>
            <a:chExt cx="5386948" cy="5698488"/>
          </a:xfrm>
        </p:grpSpPr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842ECBA-7F34-13FE-7E57-9FD24EFD75EE}"/>
                </a:ext>
              </a:extLst>
            </p:cNvPr>
            <p:cNvSpPr/>
            <p:nvPr/>
          </p:nvSpPr>
          <p:spPr>
            <a:xfrm>
              <a:off x="2179421" y="6820150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F9EB0BE7-8663-49B9-753E-41249F55116F}"/>
                </a:ext>
              </a:extLst>
            </p:cNvPr>
            <p:cNvSpPr/>
            <p:nvPr/>
          </p:nvSpPr>
          <p:spPr>
            <a:xfrm>
              <a:off x="2533268" y="6758345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432E8134-4382-6DDB-83C0-758F29D1714E}"/>
                </a:ext>
              </a:extLst>
            </p:cNvPr>
            <p:cNvSpPr/>
            <p:nvPr/>
          </p:nvSpPr>
          <p:spPr>
            <a:xfrm>
              <a:off x="2533268" y="6696539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522C28A-CB08-CF33-E457-3E9F3FD8D650}"/>
                </a:ext>
              </a:extLst>
            </p:cNvPr>
            <p:cNvSpPr/>
            <p:nvPr/>
          </p:nvSpPr>
          <p:spPr>
            <a:xfrm>
              <a:off x="2533268" y="6634734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8EBAD88-8320-79EE-0DD0-A35D76AB0B79}"/>
                </a:ext>
              </a:extLst>
            </p:cNvPr>
            <p:cNvSpPr/>
            <p:nvPr/>
          </p:nvSpPr>
          <p:spPr>
            <a:xfrm>
              <a:off x="1118017" y="6573046"/>
              <a:ext cx="1769097" cy="11772"/>
            </a:xfrm>
            <a:custGeom>
              <a:avLst/>
              <a:gdLst>
                <a:gd name="connsiteX0" fmla="*/ -134 w 1769097"/>
                <a:gd name="connsiteY0" fmla="*/ -9 h 11772"/>
                <a:gd name="connsiteX1" fmla="*/ 1768964 w 1769097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69097" h="11772">
                  <a:moveTo>
                    <a:pt x="-134" y="-9"/>
                  </a:moveTo>
                  <a:lnTo>
                    <a:pt x="1768964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6CC8DEEE-8B85-A55C-AD0B-02B868BDEA6D}"/>
                </a:ext>
              </a:extLst>
            </p:cNvPr>
            <p:cNvSpPr/>
            <p:nvPr/>
          </p:nvSpPr>
          <p:spPr>
            <a:xfrm>
              <a:off x="2533268" y="6511241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29CBA91-2542-1381-CB46-A481EBB98248}"/>
                </a:ext>
              </a:extLst>
            </p:cNvPr>
            <p:cNvSpPr/>
            <p:nvPr/>
          </p:nvSpPr>
          <p:spPr>
            <a:xfrm>
              <a:off x="2533268" y="6449436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E6B3EDE-7E9D-62DC-A14D-03494E018CF2}"/>
                </a:ext>
              </a:extLst>
            </p:cNvPr>
            <p:cNvSpPr/>
            <p:nvPr/>
          </p:nvSpPr>
          <p:spPr>
            <a:xfrm>
              <a:off x="2179421" y="6387631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4D4BF69-241A-22F5-56EF-B1455F5A1D0D}"/>
                </a:ext>
              </a:extLst>
            </p:cNvPr>
            <p:cNvSpPr/>
            <p:nvPr/>
          </p:nvSpPr>
          <p:spPr>
            <a:xfrm>
              <a:off x="2533268" y="6325825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69A545E-0E16-5DFB-10B0-89CC846D8420}"/>
                </a:ext>
              </a:extLst>
            </p:cNvPr>
            <p:cNvSpPr/>
            <p:nvPr/>
          </p:nvSpPr>
          <p:spPr>
            <a:xfrm>
              <a:off x="2533268" y="6264138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8CF4BC9-9E7D-9CA4-CACB-5186654CE040}"/>
                </a:ext>
              </a:extLst>
            </p:cNvPr>
            <p:cNvSpPr/>
            <p:nvPr/>
          </p:nvSpPr>
          <p:spPr>
            <a:xfrm>
              <a:off x="1118017" y="6202333"/>
              <a:ext cx="1769097" cy="11772"/>
            </a:xfrm>
            <a:custGeom>
              <a:avLst/>
              <a:gdLst>
                <a:gd name="connsiteX0" fmla="*/ -134 w 1769097"/>
                <a:gd name="connsiteY0" fmla="*/ -10 h 11772"/>
                <a:gd name="connsiteX1" fmla="*/ 1768964 w 1769097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69097" h="11772">
                  <a:moveTo>
                    <a:pt x="-134" y="-10"/>
                  </a:moveTo>
                  <a:lnTo>
                    <a:pt x="1768964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F47B012-70F9-AD22-C31D-A8224C836F86}"/>
                </a:ext>
              </a:extLst>
            </p:cNvPr>
            <p:cNvSpPr/>
            <p:nvPr/>
          </p:nvSpPr>
          <p:spPr>
            <a:xfrm>
              <a:off x="2533268" y="6140527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FAF641B-3A0A-7771-3DF2-E475F14B5F02}"/>
                </a:ext>
              </a:extLst>
            </p:cNvPr>
            <p:cNvSpPr/>
            <p:nvPr/>
          </p:nvSpPr>
          <p:spPr>
            <a:xfrm>
              <a:off x="2533268" y="6078722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A3EA5507-F4C1-D611-A4FE-F38E7A390B12}"/>
                </a:ext>
              </a:extLst>
            </p:cNvPr>
            <p:cNvSpPr/>
            <p:nvPr/>
          </p:nvSpPr>
          <p:spPr>
            <a:xfrm>
              <a:off x="2533268" y="6017034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FA4A2C5A-93A5-B441-AF59-F6C5CE4C7945}"/>
                </a:ext>
              </a:extLst>
            </p:cNvPr>
            <p:cNvSpPr/>
            <p:nvPr/>
          </p:nvSpPr>
          <p:spPr>
            <a:xfrm>
              <a:off x="2533268" y="5955229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5836733-DE5E-20F5-8E61-BA1B1DC48273}"/>
                </a:ext>
              </a:extLst>
            </p:cNvPr>
            <p:cNvSpPr/>
            <p:nvPr/>
          </p:nvSpPr>
          <p:spPr>
            <a:xfrm>
              <a:off x="2533268" y="5893424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3E5B474-33DD-9F84-A631-4C7329EEA3C7}"/>
                </a:ext>
              </a:extLst>
            </p:cNvPr>
            <p:cNvSpPr/>
            <p:nvPr/>
          </p:nvSpPr>
          <p:spPr>
            <a:xfrm>
              <a:off x="2533268" y="5831619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0A16F8A-E423-78A6-FB78-6843B446C02F}"/>
                </a:ext>
              </a:extLst>
            </p:cNvPr>
            <p:cNvSpPr/>
            <p:nvPr/>
          </p:nvSpPr>
          <p:spPr>
            <a:xfrm>
              <a:off x="1825575" y="5769813"/>
              <a:ext cx="1061539" cy="11772"/>
            </a:xfrm>
            <a:custGeom>
              <a:avLst/>
              <a:gdLst>
                <a:gd name="connsiteX0" fmla="*/ -133 w 1061539"/>
                <a:gd name="connsiteY0" fmla="*/ -9 h 11772"/>
                <a:gd name="connsiteX1" fmla="*/ 1061407 w 1061539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1539" h="11772">
                  <a:moveTo>
                    <a:pt x="-133" y="-9"/>
                  </a:moveTo>
                  <a:lnTo>
                    <a:pt x="1061407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999AAEB-7E20-8B4B-1E14-8160B00E93B9}"/>
                </a:ext>
              </a:extLst>
            </p:cNvPr>
            <p:cNvSpPr/>
            <p:nvPr/>
          </p:nvSpPr>
          <p:spPr>
            <a:xfrm>
              <a:off x="1825575" y="5708126"/>
              <a:ext cx="1061539" cy="11772"/>
            </a:xfrm>
            <a:custGeom>
              <a:avLst/>
              <a:gdLst>
                <a:gd name="connsiteX0" fmla="*/ -133 w 1061539"/>
                <a:gd name="connsiteY0" fmla="*/ -9 h 11772"/>
                <a:gd name="connsiteX1" fmla="*/ 1061407 w 1061539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1539" h="11772">
                  <a:moveTo>
                    <a:pt x="-133" y="-9"/>
                  </a:moveTo>
                  <a:lnTo>
                    <a:pt x="1061407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90495A3-569E-78DC-7DBD-C88876F68AC4}"/>
                </a:ext>
              </a:extLst>
            </p:cNvPr>
            <p:cNvSpPr/>
            <p:nvPr/>
          </p:nvSpPr>
          <p:spPr>
            <a:xfrm>
              <a:off x="2533268" y="5646320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74AD9FC0-08A6-DB59-EA92-08D64395869B}"/>
                </a:ext>
              </a:extLst>
            </p:cNvPr>
            <p:cNvSpPr/>
            <p:nvPr/>
          </p:nvSpPr>
          <p:spPr>
            <a:xfrm>
              <a:off x="2533268" y="5584515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E79AB99-5115-848B-7F00-422FDBB54F44}"/>
                </a:ext>
              </a:extLst>
            </p:cNvPr>
            <p:cNvSpPr/>
            <p:nvPr/>
          </p:nvSpPr>
          <p:spPr>
            <a:xfrm>
              <a:off x="2533268" y="5522710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41FD48F-DFB6-934F-CE14-749096BCF27B}"/>
                </a:ext>
              </a:extLst>
            </p:cNvPr>
            <p:cNvSpPr/>
            <p:nvPr/>
          </p:nvSpPr>
          <p:spPr>
            <a:xfrm>
              <a:off x="2533268" y="5461022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75429B0-5AFF-5D7A-0B0A-78D895EC3B9B}"/>
                </a:ext>
              </a:extLst>
            </p:cNvPr>
            <p:cNvSpPr/>
            <p:nvPr/>
          </p:nvSpPr>
          <p:spPr>
            <a:xfrm>
              <a:off x="2533268" y="5399217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FC037868-0B4C-3103-2CF7-6FDEE56F01C3}"/>
                </a:ext>
              </a:extLst>
            </p:cNvPr>
            <p:cNvSpPr/>
            <p:nvPr/>
          </p:nvSpPr>
          <p:spPr>
            <a:xfrm>
              <a:off x="2533268" y="5337412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ADD7F89-4823-89F1-A502-91AE8951E8A4}"/>
                </a:ext>
              </a:extLst>
            </p:cNvPr>
            <p:cNvSpPr/>
            <p:nvPr/>
          </p:nvSpPr>
          <p:spPr>
            <a:xfrm>
              <a:off x="2533268" y="5275607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0F33B81-C80D-71B6-2C57-ADB7A56FB7C6}"/>
                </a:ext>
              </a:extLst>
            </p:cNvPr>
            <p:cNvSpPr/>
            <p:nvPr/>
          </p:nvSpPr>
          <p:spPr>
            <a:xfrm>
              <a:off x="2533268" y="5213801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D181A1F-A308-3592-6BBE-42B8D73AE54D}"/>
                </a:ext>
              </a:extLst>
            </p:cNvPr>
            <p:cNvSpPr/>
            <p:nvPr/>
          </p:nvSpPr>
          <p:spPr>
            <a:xfrm>
              <a:off x="2533268" y="5152114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462CFD3-CCAD-61D0-1642-2F3AE1F0B302}"/>
                </a:ext>
              </a:extLst>
            </p:cNvPr>
            <p:cNvSpPr/>
            <p:nvPr/>
          </p:nvSpPr>
          <p:spPr>
            <a:xfrm>
              <a:off x="2533268" y="5090308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1F070AA-79A1-88D1-7AC4-C45C58676B4C}"/>
                </a:ext>
              </a:extLst>
            </p:cNvPr>
            <p:cNvSpPr/>
            <p:nvPr/>
          </p:nvSpPr>
          <p:spPr>
            <a:xfrm>
              <a:off x="2179421" y="5028503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FFBBFC9-7D4B-826D-BB09-DD08FCD742AB}"/>
                </a:ext>
              </a:extLst>
            </p:cNvPr>
            <p:cNvSpPr/>
            <p:nvPr/>
          </p:nvSpPr>
          <p:spPr>
            <a:xfrm>
              <a:off x="2179421" y="4966698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43D131F4-CD1F-440A-1B95-1F9EA6EF2F74}"/>
                </a:ext>
              </a:extLst>
            </p:cNvPr>
            <p:cNvSpPr/>
            <p:nvPr/>
          </p:nvSpPr>
          <p:spPr>
            <a:xfrm>
              <a:off x="2533268" y="4905010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CC1D5C4-DE06-9522-6F2B-05E8855C493A}"/>
                </a:ext>
              </a:extLst>
            </p:cNvPr>
            <p:cNvSpPr/>
            <p:nvPr/>
          </p:nvSpPr>
          <p:spPr>
            <a:xfrm>
              <a:off x="2533268" y="4843205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A4C90F75-42D1-5E56-296F-E5F46C711BFF}"/>
                </a:ext>
              </a:extLst>
            </p:cNvPr>
            <p:cNvSpPr/>
            <p:nvPr/>
          </p:nvSpPr>
          <p:spPr>
            <a:xfrm>
              <a:off x="2179421" y="4781400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14FFA56-C6E0-2101-3699-DE67BE5553DD}"/>
                </a:ext>
              </a:extLst>
            </p:cNvPr>
            <p:cNvSpPr/>
            <p:nvPr/>
          </p:nvSpPr>
          <p:spPr>
            <a:xfrm>
              <a:off x="2179421" y="4719595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94EF988-3772-F10E-4307-F261106A99E7}"/>
                </a:ext>
              </a:extLst>
            </p:cNvPr>
            <p:cNvSpPr/>
            <p:nvPr/>
          </p:nvSpPr>
          <p:spPr>
            <a:xfrm>
              <a:off x="2533268" y="4657789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0708D9FE-47CD-A884-93FA-0080FBBB5B0F}"/>
                </a:ext>
              </a:extLst>
            </p:cNvPr>
            <p:cNvSpPr/>
            <p:nvPr/>
          </p:nvSpPr>
          <p:spPr>
            <a:xfrm>
              <a:off x="2533268" y="4596102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508FB0B2-6E92-E6CA-6363-7E2669726542}"/>
                </a:ext>
              </a:extLst>
            </p:cNvPr>
            <p:cNvSpPr/>
            <p:nvPr/>
          </p:nvSpPr>
          <p:spPr>
            <a:xfrm>
              <a:off x="2179421" y="4534296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AECF9D74-D2EC-E979-EADC-E0BFD6E177F8}"/>
                </a:ext>
              </a:extLst>
            </p:cNvPr>
            <p:cNvSpPr/>
            <p:nvPr/>
          </p:nvSpPr>
          <p:spPr>
            <a:xfrm>
              <a:off x="2179421" y="4472491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A5011A2-04FD-37BD-8E0F-8E27DE2F5737}"/>
                </a:ext>
              </a:extLst>
            </p:cNvPr>
            <p:cNvSpPr/>
            <p:nvPr/>
          </p:nvSpPr>
          <p:spPr>
            <a:xfrm>
              <a:off x="2179421" y="4410686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5A2B2E8-5C93-6998-7A25-FAB671A473D1}"/>
                </a:ext>
              </a:extLst>
            </p:cNvPr>
            <p:cNvSpPr/>
            <p:nvPr/>
          </p:nvSpPr>
          <p:spPr>
            <a:xfrm>
              <a:off x="2533268" y="4348998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25E2E43-E317-F3C0-12F4-F0AF50873F95}"/>
                </a:ext>
              </a:extLst>
            </p:cNvPr>
            <p:cNvSpPr/>
            <p:nvPr/>
          </p:nvSpPr>
          <p:spPr>
            <a:xfrm>
              <a:off x="2533268" y="4287193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7C5F85FC-6AF5-7FE0-3F09-4B2C11FB29D0}"/>
                </a:ext>
              </a:extLst>
            </p:cNvPr>
            <p:cNvSpPr/>
            <p:nvPr/>
          </p:nvSpPr>
          <p:spPr>
            <a:xfrm>
              <a:off x="2533268" y="4225388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29ADC03-5C70-0A58-08A3-F2C9F454D3CA}"/>
                </a:ext>
              </a:extLst>
            </p:cNvPr>
            <p:cNvSpPr/>
            <p:nvPr/>
          </p:nvSpPr>
          <p:spPr>
            <a:xfrm>
              <a:off x="2533268" y="4163583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01D32A6-C0DE-6F26-6C75-2B7D6D4E13F7}"/>
                </a:ext>
              </a:extLst>
            </p:cNvPr>
            <p:cNvSpPr/>
            <p:nvPr/>
          </p:nvSpPr>
          <p:spPr>
            <a:xfrm>
              <a:off x="2533268" y="4101777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68A8F3CB-3581-D506-A5C3-C1C7B2DA3F12}"/>
                </a:ext>
              </a:extLst>
            </p:cNvPr>
            <p:cNvSpPr/>
            <p:nvPr/>
          </p:nvSpPr>
          <p:spPr>
            <a:xfrm>
              <a:off x="2533268" y="4040090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A10A707-71F1-2611-7C0E-100AC52A5DFE}"/>
                </a:ext>
              </a:extLst>
            </p:cNvPr>
            <p:cNvSpPr/>
            <p:nvPr/>
          </p:nvSpPr>
          <p:spPr>
            <a:xfrm>
              <a:off x="2179421" y="3978284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909A590-DFC4-A49F-43E8-3F01734B5B8B}"/>
                </a:ext>
              </a:extLst>
            </p:cNvPr>
            <p:cNvSpPr/>
            <p:nvPr/>
          </p:nvSpPr>
          <p:spPr>
            <a:xfrm>
              <a:off x="2533268" y="3916479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E7B44A4-07F5-C489-CF8D-8D172C76F761}"/>
                </a:ext>
              </a:extLst>
            </p:cNvPr>
            <p:cNvSpPr/>
            <p:nvPr/>
          </p:nvSpPr>
          <p:spPr>
            <a:xfrm>
              <a:off x="2533268" y="3854674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5A16670-FFC3-CC53-3D1F-FAB64168D8B3}"/>
                </a:ext>
              </a:extLst>
            </p:cNvPr>
            <p:cNvSpPr/>
            <p:nvPr/>
          </p:nvSpPr>
          <p:spPr>
            <a:xfrm>
              <a:off x="1825575" y="3792986"/>
              <a:ext cx="1061539" cy="11772"/>
            </a:xfrm>
            <a:custGeom>
              <a:avLst/>
              <a:gdLst>
                <a:gd name="connsiteX0" fmla="*/ -133 w 1061539"/>
                <a:gd name="connsiteY0" fmla="*/ -9 h 11772"/>
                <a:gd name="connsiteX1" fmla="*/ 1061407 w 1061539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1539" h="11772">
                  <a:moveTo>
                    <a:pt x="-133" y="-9"/>
                  </a:moveTo>
                  <a:lnTo>
                    <a:pt x="1061407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865EFA4A-CFF7-CA17-E7A9-E14D6D31FDF5}"/>
                </a:ext>
              </a:extLst>
            </p:cNvPr>
            <p:cNvSpPr/>
            <p:nvPr/>
          </p:nvSpPr>
          <p:spPr>
            <a:xfrm>
              <a:off x="2179421" y="3731181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B35EB8B-A421-F153-0EDE-4B8B37A45D85}"/>
                </a:ext>
              </a:extLst>
            </p:cNvPr>
            <p:cNvSpPr/>
            <p:nvPr/>
          </p:nvSpPr>
          <p:spPr>
            <a:xfrm>
              <a:off x="2179421" y="3669376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207B2942-2143-DFD5-A62A-C361F20AF476}"/>
                </a:ext>
              </a:extLst>
            </p:cNvPr>
            <p:cNvSpPr/>
            <p:nvPr/>
          </p:nvSpPr>
          <p:spPr>
            <a:xfrm>
              <a:off x="2179421" y="3607570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F1BF7FF-FFE5-28ED-6B1D-A3F37D8C62AB}"/>
                </a:ext>
              </a:extLst>
            </p:cNvPr>
            <p:cNvSpPr/>
            <p:nvPr/>
          </p:nvSpPr>
          <p:spPr>
            <a:xfrm>
              <a:off x="2533268" y="3545765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BBAF510-56F1-0D37-CFBE-B223EF70B33C}"/>
                </a:ext>
              </a:extLst>
            </p:cNvPr>
            <p:cNvSpPr/>
            <p:nvPr/>
          </p:nvSpPr>
          <p:spPr>
            <a:xfrm>
              <a:off x="2533268" y="3484078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C0800637-F876-9975-B968-8CB62430E7C9}"/>
                </a:ext>
              </a:extLst>
            </p:cNvPr>
            <p:cNvSpPr/>
            <p:nvPr/>
          </p:nvSpPr>
          <p:spPr>
            <a:xfrm>
              <a:off x="2533268" y="3422272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0BCC57B1-0D90-7A4C-0118-D50A38AFDC0D}"/>
                </a:ext>
              </a:extLst>
            </p:cNvPr>
            <p:cNvSpPr/>
            <p:nvPr/>
          </p:nvSpPr>
          <p:spPr>
            <a:xfrm>
              <a:off x="2533268" y="3360467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F5CD5B73-87F1-B28B-1B8B-8CA7AE5EBA9B}"/>
                </a:ext>
              </a:extLst>
            </p:cNvPr>
            <p:cNvSpPr/>
            <p:nvPr/>
          </p:nvSpPr>
          <p:spPr>
            <a:xfrm>
              <a:off x="1825575" y="3298662"/>
              <a:ext cx="1061539" cy="11772"/>
            </a:xfrm>
            <a:custGeom>
              <a:avLst/>
              <a:gdLst>
                <a:gd name="connsiteX0" fmla="*/ -133 w 1061539"/>
                <a:gd name="connsiteY0" fmla="*/ -10 h 11772"/>
                <a:gd name="connsiteX1" fmla="*/ 1061407 w 1061539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1539" h="11772">
                  <a:moveTo>
                    <a:pt x="-133" y="-10"/>
                  </a:moveTo>
                  <a:lnTo>
                    <a:pt x="1061407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F3ECD63-FF48-2CCA-2B2B-2E3964B27259}"/>
                </a:ext>
              </a:extLst>
            </p:cNvPr>
            <p:cNvSpPr/>
            <p:nvPr/>
          </p:nvSpPr>
          <p:spPr>
            <a:xfrm>
              <a:off x="1825575" y="3236857"/>
              <a:ext cx="1061539" cy="11772"/>
            </a:xfrm>
            <a:custGeom>
              <a:avLst/>
              <a:gdLst>
                <a:gd name="connsiteX0" fmla="*/ -133 w 1061539"/>
                <a:gd name="connsiteY0" fmla="*/ -10 h 11772"/>
                <a:gd name="connsiteX1" fmla="*/ 1061407 w 1061539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1539" h="11772">
                  <a:moveTo>
                    <a:pt x="-133" y="-10"/>
                  </a:moveTo>
                  <a:lnTo>
                    <a:pt x="1061407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D2E6194-6865-73CB-036E-66822959DA69}"/>
                </a:ext>
              </a:extLst>
            </p:cNvPr>
            <p:cNvSpPr/>
            <p:nvPr/>
          </p:nvSpPr>
          <p:spPr>
            <a:xfrm>
              <a:off x="1825575" y="3175169"/>
              <a:ext cx="1061539" cy="11772"/>
            </a:xfrm>
            <a:custGeom>
              <a:avLst/>
              <a:gdLst>
                <a:gd name="connsiteX0" fmla="*/ -133 w 1061539"/>
                <a:gd name="connsiteY0" fmla="*/ -10 h 11772"/>
                <a:gd name="connsiteX1" fmla="*/ 1061407 w 1061539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1539" h="11772">
                  <a:moveTo>
                    <a:pt x="-133" y="-10"/>
                  </a:moveTo>
                  <a:lnTo>
                    <a:pt x="1061407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1520E30-C217-003E-17A6-D5ED4D3DFDFF}"/>
                </a:ext>
              </a:extLst>
            </p:cNvPr>
            <p:cNvSpPr/>
            <p:nvPr/>
          </p:nvSpPr>
          <p:spPr>
            <a:xfrm>
              <a:off x="1825575" y="3113364"/>
              <a:ext cx="1061539" cy="11772"/>
            </a:xfrm>
            <a:custGeom>
              <a:avLst/>
              <a:gdLst>
                <a:gd name="connsiteX0" fmla="*/ -133 w 1061539"/>
                <a:gd name="connsiteY0" fmla="*/ -10 h 11772"/>
                <a:gd name="connsiteX1" fmla="*/ 1061407 w 1061539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1539" h="11772">
                  <a:moveTo>
                    <a:pt x="-133" y="-10"/>
                  </a:moveTo>
                  <a:lnTo>
                    <a:pt x="1061407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90ACD7B-2D2D-D901-564A-86E52804D453}"/>
                </a:ext>
              </a:extLst>
            </p:cNvPr>
            <p:cNvSpPr/>
            <p:nvPr/>
          </p:nvSpPr>
          <p:spPr>
            <a:xfrm>
              <a:off x="1825575" y="3051558"/>
              <a:ext cx="1061539" cy="11772"/>
            </a:xfrm>
            <a:custGeom>
              <a:avLst/>
              <a:gdLst>
                <a:gd name="connsiteX0" fmla="*/ -133 w 1061539"/>
                <a:gd name="connsiteY0" fmla="*/ -10 h 11772"/>
                <a:gd name="connsiteX1" fmla="*/ 1061407 w 1061539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1539" h="11772">
                  <a:moveTo>
                    <a:pt x="-133" y="-10"/>
                  </a:moveTo>
                  <a:lnTo>
                    <a:pt x="1061407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A11FC2AC-C1B1-CC90-26C2-7FB97DD408C7}"/>
                </a:ext>
              </a:extLst>
            </p:cNvPr>
            <p:cNvSpPr/>
            <p:nvPr/>
          </p:nvSpPr>
          <p:spPr>
            <a:xfrm>
              <a:off x="2179421" y="2989753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0A12A349-27F0-219E-3833-44E97A39C700}"/>
                </a:ext>
              </a:extLst>
            </p:cNvPr>
            <p:cNvSpPr/>
            <p:nvPr/>
          </p:nvSpPr>
          <p:spPr>
            <a:xfrm>
              <a:off x="2179421" y="2928066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AFFC672-B933-795B-3E96-96A11D43FC6A}"/>
                </a:ext>
              </a:extLst>
            </p:cNvPr>
            <p:cNvSpPr/>
            <p:nvPr/>
          </p:nvSpPr>
          <p:spPr>
            <a:xfrm>
              <a:off x="2533268" y="2866260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1D156C0-16DE-327F-02FF-713858EBE7A5}"/>
                </a:ext>
              </a:extLst>
            </p:cNvPr>
            <p:cNvSpPr/>
            <p:nvPr/>
          </p:nvSpPr>
          <p:spPr>
            <a:xfrm>
              <a:off x="2533268" y="2804455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C57989CF-697B-9787-E383-BF942471C157}"/>
                </a:ext>
              </a:extLst>
            </p:cNvPr>
            <p:cNvSpPr/>
            <p:nvPr/>
          </p:nvSpPr>
          <p:spPr>
            <a:xfrm>
              <a:off x="2533268" y="2742650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7638E85C-1204-D241-3612-A17C7635F41F}"/>
                </a:ext>
              </a:extLst>
            </p:cNvPr>
            <p:cNvSpPr/>
            <p:nvPr/>
          </p:nvSpPr>
          <p:spPr>
            <a:xfrm>
              <a:off x="2179421" y="2680845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8BA3D140-354C-2B3A-101F-012668CA36C9}"/>
                </a:ext>
              </a:extLst>
            </p:cNvPr>
            <p:cNvSpPr/>
            <p:nvPr/>
          </p:nvSpPr>
          <p:spPr>
            <a:xfrm>
              <a:off x="2179421" y="2619157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E064905-17D9-2420-A2FF-9F807529D111}"/>
                </a:ext>
              </a:extLst>
            </p:cNvPr>
            <p:cNvSpPr/>
            <p:nvPr/>
          </p:nvSpPr>
          <p:spPr>
            <a:xfrm>
              <a:off x="2179421" y="2557352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B085F4F1-E14E-7BF3-E8B2-7BA46F874F3B}"/>
                </a:ext>
              </a:extLst>
            </p:cNvPr>
            <p:cNvSpPr/>
            <p:nvPr/>
          </p:nvSpPr>
          <p:spPr>
            <a:xfrm>
              <a:off x="2533268" y="2495546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8E2181FF-2C10-B010-DABE-B99CACDEB7E2}"/>
                </a:ext>
              </a:extLst>
            </p:cNvPr>
            <p:cNvSpPr/>
            <p:nvPr/>
          </p:nvSpPr>
          <p:spPr>
            <a:xfrm>
              <a:off x="2533268" y="2433741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34E4476-B23B-ACBB-203A-DD7675F3B6B3}"/>
                </a:ext>
              </a:extLst>
            </p:cNvPr>
            <p:cNvSpPr/>
            <p:nvPr/>
          </p:nvSpPr>
          <p:spPr>
            <a:xfrm>
              <a:off x="2533268" y="2372054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91277B6-A269-9476-E886-1F00372646D8}"/>
                </a:ext>
              </a:extLst>
            </p:cNvPr>
            <p:cNvSpPr/>
            <p:nvPr/>
          </p:nvSpPr>
          <p:spPr>
            <a:xfrm>
              <a:off x="2533268" y="2310249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3015DBA-CC35-C980-10DE-64F169D74E43}"/>
                </a:ext>
              </a:extLst>
            </p:cNvPr>
            <p:cNvSpPr/>
            <p:nvPr/>
          </p:nvSpPr>
          <p:spPr>
            <a:xfrm>
              <a:off x="2533268" y="2248444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5F8994-1EA6-E6EE-1358-532A67EC0D00}"/>
                </a:ext>
              </a:extLst>
            </p:cNvPr>
            <p:cNvSpPr/>
            <p:nvPr/>
          </p:nvSpPr>
          <p:spPr>
            <a:xfrm>
              <a:off x="1825575" y="2186639"/>
              <a:ext cx="1061539" cy="11772"/>
            </a:xfrm>
            <a:custGeom>
              <a:avLst/>
              <a:gdLst>
                <a:gd name="connsiteX0" fmla="*/ -133 w 1061539"/>
                <a:gd name="connsiteY0" fmla="*/ -10 h 11772"/>
                <a:gd name="connsiteX1" fmla="*/ 1061407 w 1061539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1539" h="11772">
                  <a:moveTo>
                    <a:pt x="-133" y="-10"/>
                  </a:moveTo>
                  <a:lnTo>
                    <a:pt x="1061407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08DC5C86-BD2C-5887-038D-836FB15CEEF2}"/>
                </a:ext>
              </a:extLst>
            </p:cNvPr>
            <p:cNvSpPr/>
            <p:nvPr/>
          </p:nvSpPr>
          <p:spPr>
            <a:xfrm>
              <a:off x="1471863" y="2124834"/>
              <a:ext cx="1415251" cy="11772"/>
            </a:xfrm>
            <a:custGeom>
              <a:avLst/>
              <a:gdLst>
                <a:gd name="connsiteX0" fmla="*/ -134 w 1415251"/>
                <a:gd name="connsiteY0" fmla="*/ -10 h 11772"/>
                <a:gd name="connsiteX1" fmla="*/ 1415118 w 1415251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5251" h="11772">
                  <a:moveTo>
                    <a:pt x="-134" y="-10"/>
                  </a:moveTo>
                  <a:lnTo>
                    <a:pt x="1415118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D5752825-9B40-AAB8-3CF3-40991499EB4E}"/>
                </a:ext>
              </a:extLst>
            </p:cNvPr>
            <p:cNvSpPr/>
            <p:nvPr/>
          </p:nvSpPr>
          <p:spPr>
            <a:xfrm>
              <a:off x="2533268" y="2063146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D6773F-D942-9176-B07C-AACCC74CE806}"/>
                </a:ext>
              </a:extLst>
            </p:cNvPr>
            <p:cNvSpPr/>
            <p:nvPr/>
          </p:nvSpPr>
          <p:spPr>
            <a:xfrm>
              <a:off x="2533268" y="2001341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03FEB3A-9D53-C654-DD4D-DA2CF1B573A1}"/>
                </a:ext>
              </a:extLst>
            </p:cNvPr>
            <p:cNvSpPr/>
            <p:nvPr/>
          </p:nvSpPr>
          <p:spPr>
            <a:xfrm>
              <a:off x="2533268" y="1939536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8FB4DA8-490F-85E6-AFF1-703C4238BA5B}"/>
                </a:ext>
              </a:extLst>
            </p:cNvPr>
            <p:cNvSpPr/>
            <p:nvPr/>
          </p:nvSpPr>
          <p:spPr>
            <a:xfrm>
              <a:off x="1825575" y="1877730"/>
              <a:ext cx="1061539" cy="11772"/>
            </a:xfrm>
            <a:custGeom>
              <a:avLst/>
              <a:gdLst>
                <a:gd name="connsiteX0" fmla="*/ -133 w 1061539"/>
                <a:gd name="connsiteY0" fmla="*/ -9 h 11772"/>
                <a:gd name="connsiteX1" fmla="*/ 1061407 w 1061539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1539" h="11772">
                  <a:moveTo>
                    <a:pt x="-133" y="-9"/>
                  </a:moveTo>
                  <a:lnTo>
                    <a:pt x="1061407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E1146B3-75FB-FFB8-FCE0-2FA21B13C9A9}"/>
                </a:ext>
              </a:extLst>
            </p:cNvPr>
            <p:cNvSpPr/>
            <p:nvPr/>
          </p:nvSpPr>
          <p:spPr>
            <a:xfrm>
              <a:off x="2533268" y="1816043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F440F417-40FA-F3C6-87C4-7DC7FB24B0C0}"/>
                </a:ext>
              </a:extLst>
            </p:cNvPr>
            <p:cNvSpPr/>
            <p:nvPr/>
          </p:nvSpPr>
          <p:spPr>
            <a:xfrm>
              <a:off x="2533268" y="1754237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633F5E6-30F4-AAE6-F8D3-4A10948D5732}"/>
                </a:ext>
              </a:extLst>
            </p:cNvPr>
            <p:cNvSpPr/>
            <p:nvPr/>
          </p:nvSpPr>
          <p:spPr>
            <a:xfrm>
              <a:off x="2179421" y="1692432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788C4CAA-CCE9-77EF-F1B7-6748D770D549}"/>
                </a:ext>
              </a:extLst>
            </p:cNvPr>
            <p:cNvSpPr/>
            <p:nvPr/>
          </p:nvSpPr>
          <p:spPr>
            <a:xfrm>
              <a:off x="2533268" y="1630627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8268C27-DEB6-87E9-32F0-52994F163E10}"/>
                </a:ext>
              </a:extLst>
            </p:cNvPr>
            <p:cNvSpPr/>
            <p:nvPr/>
          </p:nvSpPr>
          <p:spPr>
            <a:xfrm>
              <a:off x="2533268" y="1568822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70605F4-A5F6-06C3-0798-49D04CE37AE2}"/>
                </a:ext>
              </a:extLst>
            </p:cNvPr>
            <p:cNvSpPr/>
            <p:nvPr/>
          </p:nvSpPr>
          <p:spPr>
            <a:xfrm>
              <a:off x="2533268" y="1507134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FC5B83A8-02BD-996A-6412-72B029B3F812}"/>
                </a:ext>
              </a:extLst>
            </p:cNvPr>
            <p:cNvSpPr/>
            <p:nvPr/>
          </p:nvSpPr>
          <p:spPr>
            <a:xfrm>
              <a:off x="2533268" y="1445329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5EDE6E4-722C-136E-409C-05221D5642D9}"/>
                </a:ext>
              </a:extLst>
            </p:cNvPr>
            <p:cNvSpPr/>
            <p:nvPr/>
          </p:nvSpPr>
          <p:spPr>
            <a:xfrm>
              <a:off x="2533268" y="1383524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6A439EE-421A-9D4C-9903-FD746A965924}"/>
                </a:ext>
              </a:extLst>
            </p:cNvPr>
            <p:cNvSpPr/>
            <p:nvPr/>
          </p:nvSpPr>
          <p:spPr>
            <a:xfrm>
              <a:off x="2179421" y="1321718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7119625-8D38-8E7A-4895-A79F490DD26C}"/>
                </a:ext>
              </a:extLst>
            </p:cNvPr>
            <p:cNvSpPr/>
            <p:nvPr/>
          </p:nvSpPr>
          <p:spPr>
            <a:xfrm>
              <a:off x="764170" y="5826086"/>
              <a:ext cx="353846" cy="11772"/>
            </a:xfrm>
            <a:custGeom>
              <a:avLst/>
              <a:gdLst>
                <a:gd name="connsiteX0" fmla="*/ -134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4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18005D9-5679-3958-1C03-C8723C5A99A6}"/>
                </a:ext>
              </a:extLst>
            </p:cNvPr>
            <p:cNvSpPr/>
            <p:nvPr/>
          </p:nvSpPr>
          <p:spPr>
            <a:xfrm>
              <a:off x="1118017" y="6758345"/>
              <a:ext cx="1061404" cy="11772"/>
            </a:xfrm>
            <a:custGeom>
              <a:avLst/>
              <a:gdLst>
                <a:gd name="connsiteX0" fmla="*/ -134 w 1061404"/>
                <a:gd name="connsiteY0" fmla="*/ -9 h 11772"/>
                <a:gd name="connsiteX1" fmla="*/ 1061271 w 1061404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1404" h="11772">
                  <a:moveTo>
                    <a:pt x="-134" y="-9"/>
                  </a:moveTo>
                  <a:lnTo>
                    <a:pt x="1061271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25EE03D3-58EC-F5C7-233A-5DC68C487305}"/>
                </a:ext>
              </a:extLst>
            </p:cNvPr>
            <p:cNvSpPr/>
            <p:nvPr/>
          </p:nvSpPr>
          <p:spPr>
            <a:xfrm>
              <a:off x="2179421" y="6696539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A6B7763C-6AE6-CB7C-3893-144B03F8B833}"/>
                </a:ext>
              </a:extLst>
            </p:cNvPr>
            <p:cNvSpPr/>
            <p:nvPr/>
          </p:nvSpPr>
          <p:spPr>
            <a:xfrm>
              <a:off x="1118017" y="6364439"/>
              <a:ext cx="707557" cy="11772"/>
            </a:xfrm>
            <a:custGeom>
              <a:avLst/>
              <a:gdLst>
                <a:gd name="connsiteX0" fmla="*/ -134 w 707557"/>
                <a:gd name="connsiteY0" fmla="*/ -9 h 11772"/>
                <a:gd name="connsiteX1" fmla="*/ 707424 w 707557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557" h="11772">
                  <a:moveTo>
                    <a:pt x="-134" y="-9"/>
                  </a:moveTo>
                  <a:lnTo>
                    <a:pt x="707424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A985C1B4-BA68-5C5A-1FDA-3B677385A041}"/>
                </a:ext>
              </a:extLst>
            </p:cNvPr>
            <p:cNvSpPr/>
            <p:nvPr/>
          </p:nvSpPr>
          <p:spPr>
            <a:xfrm>
              <a:off x="1825575" y="6434014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A10A09ED-5675-76B6-2786-68B76C05F6A7}"/>
                </a:ext>
              </a:extLst>
            </p:cNvPr>
            <p:cNvSpPr/>
            <p:nvPr/>
          </p:nvSpPr>
          <p:spPr>
            <a:xfrm>
              <a:off x="2179421" y="6480280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34FCEA2-1B38-C54D-A7B0-FC2804E1C3FF}"/>
                </a:ext>
              </a:extLst>
            </p:cNvPr>
            <p:cNvSpPr/>
            <p:nvPr/>
          </p:nvSpPr>
          <p:spPr>
            <a:xfrm>
              <a:off x="1825575" y="6294982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39E04564-A9FF-2F08-41FE-F1D2C98BF038}"/>
                </a:ext>
              </a:extLst>
            </p:cNvPr>
            <p:cNvSpPr/>
            <p:nvPr/>
          </p:nvSpPr>
          <p:spPr>
            <a:xfrm>
              <a:off x="1118017" y="6109683"/>
              <a:ext cx="1415251" cy="11772"/>
            </a:xfrm>
            <a:custGeom>
              <a:avLst/>
              <a:gdLst>
                <a:gd name="connsiteX0" fmla="*/ -134 w 1415251"/>
                <a:gd name="connsiteY0" fmla="*/ -10 h 11772"/>
                <a:gd name="connsiteX1" fmla="*/ 1415118 w 1415251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5251" h="11772">
                  <a:moveTo>
                    <a:pt x="-134" y="-10"/>
                  </a:moveTo>
                  <a:lnTo>
                    <a:pt x="1415118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A6DCA4E-2086-4BE5-D6BB-481CB4ED6329}"/>
                </a:ext>
              </a:extLst>
            </p:cNvPr>
            <p:cNvSpPr/>
            <p:nvPr/>
          </p:nvSpPr>
          <p:spPr>
            <a:xfrm>
              <a:off x="1118017" y="5419819"/>
              <a:ext cx="707557" cy="11772"/>
            </a:xfrm>
            <a:custGeom>
              <a:avLst/>
              <a:gdLst>
                <a:gd name="connsiteX0" fmla="*/ -134 w 707557"/>
                <a:gd name="connsiteY0" fmla="*/ -10 h 11772"/>
                <a:gd name="connsiteX1" fmla="*/ 707424 w 707557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557" h="11772">
                  <a:moveTo>
                    <a:pt x="-134" y="-10"/>
                  </a:moveTo>
                  <a:lnTo>
                    <a:pt x="707424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84C048BA-CDC4-1DB6-014A-8897E964FBBF}"/>
                </a:ext>
              </a:extLst>
            </p:cNvPr>
            <p:cNvSpPr/>
            <p:nvPr/>
          </p:nvSpPr>
          <p:spPr>
            <a:xfrm>
              <a:off x="1825575" y="5924268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9B1469B-D71C-496E-9207-E0DEECA781ED}"/>
                </a:ext>
              </a:extLst>
            </p:cNvPr>
            <p:cNvSpPr/>
            <p:nvPr/>
          </p:nvSpPr>
          <p:spPr>
            <a:xfrm>
              <a:off x="1825575" y="5553671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F5A89FBF-D6BA-E12B-A06E-FC8FE1C39D91}"/>
                </a:ext>
              </a:extLst>
            </p:cNvPr>
            <p:cNvSpPr/>
            <p:nvPr/>
          </p:nvSpPr>
          <p:spPr>
            <a:xfrm>
              <a:off x="1825575" y="5028503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D2763C2-6C55-F162-0A4A-30A5D31D18F6}"/>
                </a:ext>
              </a:extLst>
            </p:cNvPr>
            <p:cNvSpPr/>
            <p:nvPr/>
          </p:nvSpPr>
          <p:spPr>
            <a:xfrm>
              <a:off x="2179421" y="5244763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CBA21F4-74FF-A1E5-04F8-347E80599358}"/>
                </a:ext>
              </a:extLst>
            </p:cNvPr>
            <p:cNvSpPr/>
            <p:nvPr/>
          </p:nvSpPr>
          <p:spPr>
            <a:xfrm>
              <a:off x="2179421" y="4874049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71692A2D-1FA7-8BDB-6852-CCE06A38266B}"/>
                </a:ext>
              </a:extLst>
            </p:cNvPr>
            <p:cNvSpPr/>
            <p:nvPr/>
          </p:nvSpPr>
          <p:spPr>
            <a:xfrm>
              <a:off x="1825575" y="4534296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1ECA515-5A92-14A8-F2E4-8ACF9D78B8D7}"/>
                </a:ext>
              </a:extLst>
            </p:cNvPr>
            <p:cNvSpPr/>
            <p:nvPr/>
          </p:nvSpPr>
          <p:spPr>
            <a:xfrm>
              <a:off x="2179421" y="4626945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81F4006-5A84-605F-24A7-FBE49B26E058}"/>
                </a:ext>
              </a:extLst>
            </p:cNvPr>
            <p:cNvSpPr/>
            <p:nvPr/>
          </p:nvSpPr>
          <p:spPr>
            <a:xfrm>
              <a:off x="2179421" y="4194544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0C8F0778-64EB-3230-8D6F-D52642B3A947}"/>
                </a:ext>
              </a:extLst>
            </p:cNvPr>
            <p:cNvSpPr/>
            <p:nvPr/>
          </p:nvSpPr>
          <p:spPr>
            <a:xfrm>
              <a:off x="1118017" y="3355052"/>
              <a:ext cx="353846" cy="11772"/>
            </a:xfrm>
            <a:custGeom>
              <a:avLst/>
              <a:gdLst>
                <a:gd name="connsiteX0" fmla="*/ -134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4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62299C31-81B6-149B-F973-F3100784B535}"/>
                </a:ext>
              </a:extLst>
            </p:cNvPr>
            <p:cNvSpPr/>
            <p:nvPr/>
          </p:nvSpPr>
          <p:spPr>
            <a:xfrm>
              <a:off x="1471863" y="3769206"/>
              <a:ext cx="353711" cy="11772"/>
            </a:xfrm>
            <a:custGeom>
              <a:avLst/>
              <a:gdLst>
                <a:gd name="connsiteX0" fmla="*/ -134 w 353711"/>
                <a:gd name="connsiteY0" fmla="*/ -9 h 11772"/>
                <a:gd name="connsiteX1" fmla="*/ 353578 w 353711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711" h="11772">
                  <a:moveTo>
                    <a:pt x="-134" y="-9"/>
                  </a:moveTo>
                  <a:lnTo>
                    <a:pt x="353578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7DE2553-494A-41B6-93A5-E9881C0DFAA5}"/>
                </a:ext>
              </a:extLst>
            </p:cNvPr>
            <p:cNvSpPr/>
            <p:nvPr/>
          </p:nvSpPr>
          <p:spPr>
            <a:xfrm>
              <a:off x="1825575" y="3931901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E1ECEB1-01F5-B707-6456-147C2A34A9D1}"/>
                </a:ext>
              </a:extLst>
            </p:cNvPr>
            <p:cNvSpPr/>
            <p:nvPr/>
          </p:nvSpPr>
          <p:spPr>
            <a:xfrm>
              <a:off x="2179421" y="3885635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E10CC0F0-8AE1-39CF-F494-CBD19C8843A0}"/>
                </a:ext>
              </a:extLst>
            </p:cNvPr>
            <p:cNvSpPr/>
            <p:nvPr/>
          </p:nvSpPr>
          <p:spPr>
            <a:xfrm>
              <a:off x="1825575" y="3582848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D88B1C3-DC0A-5D3B-8EE0-FD60735728B1}"/>
                </a:ext>
              </a:extLst>
            </p:cNvPr>
            <p:cNvSpPr/>
            <p:nvPr/>
          </p:nvSpPr>
          <p:spPr>
            <a:xfrm>
              <a:off x="2179421" y="3514921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82418473-3BFF-AB38-6F2E-AC7FE0FD7BC1}"/>
                </a:ext>
              </a:extLst>
            </p:cNvPr>
            <p:cNvSpPr/>
            <p:nvPr/>
          </p:nvSpPr>
          <p:spPr>
            <a:xfrm>
              <a:off x="2179421" y="3391311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3ECC3BD-9E92-726B-BE37-514964ADFB72}"/>
                </a:ext>
              </a:extLst>
            </p:cNvPr>
            <p:cNvSpPr/>
            <p:nvPr/>
          </p:nvSpPr>
          <p:spPr>
            <a:xfrm>
              <a:off x="1471863" y="2940898"/>
              <a:ext cx="353711" cy="11772"/>
            </a:xfrm>
            <a:custGeom>
              <a:avLst/>
              <a:gdLst>
                <a:gd name="connsiteX0" fmla="*/ -134 w 353711"/>
                <a:gd name="connsiteY0" fmla="*/ -10 h 11772"/>
                <a:gd name="connsiteX1" fmla="*/ 353578 w 353711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711" h="11772">
                  <a:moveTo>
                    <a:pt x="-134" y="-10"/>
                  </a:moveTo>
                  <a:lnTo>
                    <a:pt x="353578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F9260C54-826D-99CF-D8D6-2750B1613E04}"/>
                </a:ext>
              </a:extLst>
            </p:cNvPr>
            <p:cNvSpPr/>
            <p:nvPr/>
          </p:nvSpPr>
          <p:spPr>
            <a:xfrm>
              <a:off x="1825575" y="2907464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181C526-31FB-E3F5-ED2E-CB26278535C6}"/>
                </a:ext>
              </a:extLst>
            </p:cNvPr>
            <p:cNvSpPr/>
            <p:nvPr/>
          </p:nvSpPr>
          <p:spPr>
            <a:xfrm>
              <a:off x="2179421" y="2804455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A66D2910-C630-0DF3-7AE4-EE3526A0FD2A}"/>
                </a:ext>
              </a:extLst>
            </p:cNvPr>
            <p:cNvSpPr/>
            <p:nvPr/>
          </p:nvSpPr>
          <p:spPr>
            <a:xfrm>
              <a:off x="1825575" y="2557352"/>
              <a:ext cx="353846" cy="11772"/>
            </a:xfrm>
            <a:custGeom>
              <a:avLst/>
              <a:gdLst>
                <a:gd name="connsiteX0" fmla="*/ -133 w 353846"/>
                <a:gd name="connsiteY0" fmla="*/ -10 h 11772"/>
                <a:gd name="connsiteX1" fmla="*/ 353713 w 353846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10"/>
                  </a:moveTo>
                  <a:lnTo>
                    <a:pt x="35371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97F798C-3753-24D8-3765-E2DF5D02DBC2}"/>
                </a:ext>
              </a:extLst>
            </p:cNvPr>
            <p:cNvSpPr/>
            <p:nvPr/>
          </p:nvSpPr>
          <p:spPr>
            <a:xfrm>
              <a:off x="2179421" y="2372054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826F95B-4130-B7A2-1C8A-3DB2ACC89478}"/>
                </a:ext>
              </a:extLst>
            </p:cNvPr>
            <p:cNvSpPr/>
            <p:nvPr/>
          </p:nvSpPr>
          <p:spPr>
            <a:xfrm>
              <a:off x="764170" y="1763185"/>
              <a:ext cx="707693" cy="11772"/>
            </a:xfrm>
            <a:custGeom>
              <a:avLst/>
              <a:gdLst>
                <a:gd name="connsiteX0" fmla="*/ -134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4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1173E83-D626-3C5F-C30B-FA83976841E0}"/>
                </a:ext>
              </a:extLst>
            </p:cNvPr>
            <p:cNvSpPr/>
            <p:nvPr/>
          </p:nvSpPr>
          <p:spPr>
            <a:xfrm>
              <a:off x="1471863" y="1796736"/>
              <a:ext cx="353711" cy="11772"/>
            </a:xfrm>
            <a:custGeom>
              <a:avLst/>
              <a:gdLst>
                <a:gd name="connsiteX0" fmla="*/ -134 w 353711"/>
                <a:gd name="connsiteY0" fmla="*/ -9 h 11772"/>
                <a:gd name="connsiteX1" fmla="*/ 353578 w 353711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711" h="11772">
                  <a:moveTo>
                    <a:pt x="-134" y="-9"/>
                  </a:moveTo>
                  <a:lnTo>
                    <a:pt x="353578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2D58FBCB-BDFD-433B-54E6-8226BDA4A08A}"/>
                </a:ext>
              </a:extLst>
            </p:cNvPr>
            <p:cNvSpPr/>
            <p:nvPr/>
          </p:nvSpPr>
          <p:spPr>
            <a:xfrm>
              <a:off x="1825575" y="2001341"/>
              <a:ext cx="707693" cy="11772"/>
            </a:xfrm>
            <a:custGeom>
              <a:avLst/>
              <a:gdLst>
                <a:gd name="connsiteX0" fmla="*/ -133 w 707693"/>
                <a:gd name="connsiteY0" fmla="*/ -9 h 11772"/>
                <a:gd name="connsiteX1" fmla="*/ 707560 w 707693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9"/>
                  </a:moveTo>
                  <a:lnTo>
                    <a:pt x="707560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4AA64B20-168A-0FED-C479-62B7A112B1D3}"/>
                </a:ext>
              </a:extLst>
            </p:cNvPr>
            <p:cNvSpPr/>
            <p:nvPr/>
          </p:nvSpPr>
          <p:spPr>
            <a:xfrm>
              <a:off x="1825575" y="1738816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BA4E958-F5E0-4121-7BE3-33EA0EB26325}"/>
                </a:ext>
              </a:extLst>
            </p:cNvPr>
            <p:cNvSpPr/>
            <p:nvPr/>
          </p:nvSpPr>
          <p:spPr>
            <a:xfrm>
              <a:off x="2179421" y="1785081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62DFA094-7AFE-78FC-F2FA-9CFC2AD4F3F6}"/>
                </a:ext>
              </a:extLst>
            </p:cNvPr>
            <p:cNvSpPr/>
            <p:nvPr/>
          </p:nvSpPr>
          <p:spPr>
            <a:xfrm>
              <a:off x="1825575" y="1568822"/>
              <a:ext cx="707693" cy="11772"/>
            </a:xfrm>
            <a:custGeom>
              <a:avLst/>
              <a:gdLst>
                <a:gd name="connsiteX0" fmla="*/ -133 w 707693"/>
                <a:gd name="connsiteY0" fmla="*/ -10 h 11772"/>
                <a:gd name="connsiteX1" fmla="*/ 707560 w 707693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693" h="11772">
                  <a:moveTo>
                    <a:pt x="-133" y="-10"/>
                  </a:moveTo>
                  <a:lnTo>
                    <a:pt x="707560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1EF1D51F-A45D-1BF2-0982-1FFEEDACD140}"/>
                </a:ext>
              </a:extLst>
            </p:cNvPr>
            <p:cNvSpPr/>
            <p:nvPr/>
          </p:nvSpPr>
          <p:spPr>
            <a:xfrm>
              <a:off x="1471863" y="1368102"/>
              <a:ext cx="707557" cy="11772"/>
            </a:xfrm>
            <a:custGeom>
              <a:avLst/>
              <a:gdLst>
                <a:gd name="connsiteX0" fmla="*/ -134 w 707557"/>
                <a:gd name="connsiteY0" fmla="*/ -9 h 11772"/>
                <a:gd name="connsiteX1" fmla="*/ 707425 w 707557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7557" h="11772">
                  <a:moveTo>
                    <a:pt x="-134" y="-9"/>
                  </a:moveTo>
                  <a:lnTo>
                    <a:pt x="707425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F3F4C147-EB86-D48D-5264-4BBF8FE33978}"/>
                </a:ext>
              </a:extLst>
            </p:cNvPr>
            <p:cNvSpPr/>
            <p:nvPr/>
          </p:nvSpPr>
          <p:spPr>
            <a:xfrm>
              <a:off x="2179421" y="1414485"/>
              <a:ext cx="353846" cy="11772"/>
            </a:xfrm>
            <a:custGeom>
              <a:avLst/>
              <a:gdLst>
                <a:gd name="connsiteX0" fmla="*/ -133 w 353846"/>
                <a:gd name="connsiteY0" fmla="*/ -9 h 11772"/>
                <a:gd name="connsiteX1" fmla="*/ 353713 w 353846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3846" h="11772">
                  <a:moveTo>
                    <a:pt x="-133" y="-9"/>
                  </a:moveTo>
                  <a:lnTo>
                    <a:pt x="35371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81362246-1F48-39A4-74F5-511375B8EE84}"/>
                </a:ext>
              </a:extLst>
            </p:cNvPr>
            <p:cNvSpPr/>
            <p:nvPr/>
          </p:nvSpPr>
          <p:spPr>
            <a:xfrm>
              <a:off x="2179421" y="6758345"/>
              <a:ext cx="13546" cy="61805"/>
            </a:xfrm>
            <a:custGeom>
              <a:avLst/>
              <a:gdLst>
                <a:gd name="connsiteX0" fmla="*/ -133 w 13546"/>
                <a:gd name="connsiteY0" fmla="*/ -9 h 61805"/>
                <a:gd name="connsiteX1" fmla="*/ -133 w 13546"/>
                <a:gd name="connsiteY1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-9"/>
                  </a:moveTo>
                  <a:lnTo>
                    <a:pt x="-133" y="61796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54FAC2FE-F3BE-A431-EE13-8138F1AC715A}"/>
                </a:ext>
              </a:extLst>
            </p:cNvPr>
            <p:cNvSpPr/>
            <p:nvPr/>
          </p:nvSpPr>
          <p:spPr>
            <a:xfrm>
              <a:off x="2533268" y="6696539"/>
              <a:ext cx="13546" cy="61805"/>
            </a:xfrm>
            <a:custGeom>
              <a:avLst/>
              <a:gdLst>
                <a:gd name="connsiteX0" fmla="*/ -133 w 13546"/>
                <a:gd name="connsiteY0" fmla="*/ -9 h 61805"/>
                <a:gd name="connsiteX1" fmla="*/ -133 w 13546"/>
                <a:gd name="connsiteY1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-9"/>
                  </a:moveTo>
                  <a:lnTo>
                    <a:pt x="-133" y="61796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BEE736CC-EB50-B0E1-9776-D531E3C4F146}"/>
                </a:ext>
              </a:extLst>
            </p:cNvPr>
            <p:cNvSpPr/>
            <p:nvPr/>
          </p:nvSpPr>
          <p:spPr>
            <a:xfrm>
              <a:off x="2533268" y="6634734"/>
              <a:ext cx="13546" cy="61805"/>
            </a:xfrm>
            <a:custGeom>
              <a:avLst/>
              <a:gdLst>
                <a:gd name="connsiteX0" fmla="*/ -133 w 13546"/>
                <a:gd name="connsiteY0" fmla="*/ 61796 h 61805"/>
                <a:gd name="connsiteX1" fmla="*/ -133 w 13546"/>
                <a:gd name="connsiteY1" fmla="*/ -9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61796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7F366A64-9956-F175-E649-6715B67F016B}"/>
                </a:ext>
              </a:extLst>
            </p:cNvPr>
            <p:cNvSpPr/>
            <p:nvPr/>
          </p:nvSpPr>
          <p:spPr>
            <a:xfrm>
              <a:off x="1118017" y="5826086"/>
              <a:ext cx="13546" cy="746960"/>
            </a:xfrm>
            <a:custGeom>
              <a:avLst/>
              <a:gdLst>
                <a:gd name="connsiteX0" fmla="*/ -134 w 13546"/>
                <a:gd name="connsiteY0" fmla="*/ -9 h 746960"/>
                <a:gd name="connsiteX1" fmla="*/ -134 w 13546"/>
                <a:gd name="connsiteY1" fmla="*/ 746952 h 74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746960">
                  <a:moveTo>
                    <a:pt x="-134" y="-9"/>
                  </a:moveTo>
                  <a:lnTo>
                    <a:pt x="-134" y="746952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1AD61C0-84AD-4347-D4BD-5EF93968EEF7}"/>
                </a:ext>
              </a:extLst>
            </p:cNvPr>
            <p:cNvSpPr/>
            <p:nvPr/>
          </p:nvSpPr>
          <p:spPr>
            <a:xfrm>
              <a:off x="2533268" y="6480280"/>
              <a:ext cx="13546" cy="30961"/>
            </a:xfrm>
            <a:custGeom>
              <a:avLst/>
              <a:gdLst>
                <a:gd name="connsiteX0" fmla="*/ -133 w 13546"/>
                <a:gd name="connsiteY0" fmla="*/ -9 h 30961"/>
                <a:gd name="connsiteX1" fmla="*/ -133 w 13546"/>
                <a:gd name="connsiteY1" fmla="*/ 30952 h 3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961">
                  <a:moveTo>
                    <a:pt x="-133" y="-9"/>
                  </a:moveTo>
                  <a:lnTo>
                    <a:pt x="-133" y="30952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22D077A-382C-0577-963F-081D5D6E8B5A}"/>
                </a:ext>
              </a:extLst>
            </p:cNvPr>
            <p:cNvSpPr/>
            <p:nvPr/>
          </p:nvSpPr>
          <p:spPr>
            <a:xfrm>
              <a:off x="2533268" y="6449436"/>
              <a:ext cx="13546" cy="30843"/>
            </a:xfrm>
            <a:custGeom>
              <a:avLst/>
              <a:gdLst>
                <a:gd name="connsiteX0" fmla="*/ -133 w 13546"/>
                <a:gd name="connsiteY0" fmla="*/ 30834 h 30843"/>
                <a:gd name="connsiteX1" fmla="*/ -133 w 13546"/>
                <a:gd name="connsiteY1" fmla="*/ -9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30834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228DA9D-1862-89AF-A054-85A40971EDC4}"/>
                </a:ext>
              </a:extLst>
            </p:cNvPr>
            <p:cNvSpPr/>
            <p:nvPr/>
          </p:nvSpPr>
          <p:spPr>
            <a:xfrm>
              <a:off x="2179421" y="6387631"/>
              <a:ext cx="13546" cy="46383"/>
            </a:xfrm>
            <a:custGeom>
              <a:avLst/>
              <a:gdLst>
                <a:gd name="connsiteX0" fmla="*/ -133 w 13546"/>
                <a:gd name="connsiteY0" fmla="*/ 46374 h 46383"/>
                <a:gd name="connsiteX1" fmla="*/ -133 w 13546"/>
                <a:gd name="connsiteY1" fmla="*/ -9 h 46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46383">
                  <a:moveTo>
                    <a:pt x="-133" y="46374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FF5013E9-8A96-117E-5C88-860883DFF95F}"/>
                </a:ext>
              </a:extLst>
            </p:cNvPr>
            <p:cNvSpPr/>
            <p:nvPr/>
          </p:nvSpPr>
          <p:spPr>
            <a:xfrm>
              <a:off x="2533268" y="6294982"/>
              <a:ext cx="13546" cy="30843"/>
            </a:xfrm>
            <a:custGeom>
              <a:avLst/>
              <a:gdLst>
                <a:gd name="connsiteX0" fmla="*/ -133 w 13546"/>
                <a:gd name="connsiteY0" fmla="*/ -10 h 30843"/>
                <a:gd name="connsiteX1" fmla="*/ -133 w 13546"/>
                <a:gd name="connsiteY1" fmla="*/ 30834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-10"/>
                  </a:moveTo>
                  <a:lnTo>
                    <a:pt x="-133" y="3083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BCFCA-81D2-2CA7-3A24-DABD9BC2725E}"/>
                </a:ext>
              </a:extLst>
            </p:cNvPr>
            <p:cNvSpPr/>
            <p:nvPr/>
          </p:nvSpPr>
          <p:spPr>
            <a:xfrm>
              <a:off x="2533268" y="6264138"/>
              <a:ext cx="13546" cy="30843"/>
            </a:xfrm>
            <a:custGeom>
              <a:avLst/>
              <a:gdLst>
                <a:gd name="connsiteX0" fmla="*/ -133 w 13546"/>
                <a:gd name="connsiteY0" fmla="*/ 30834 h 30843"/>
                <a:gd name="connsiteX1" fmla="*/ -133 w 13546"/>
                <a:gd name="connsiteY1" fmla="*/ -10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30834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B217C0E-D19E-F693-2285-75F75657A347}"/>
                </a:ext>
              </a:extLst>
            </p:cNvPr>
            <p:cNvSpPr/>
            <p:nvPr/>
          </p:nvSpPr>
          <p:spPr>
            <a:xfrm>
              <a:off x="1118017" y="5826086"/>
              <a:ext cx="13546" cy="376246"/>
            </a:xfrm>
            <a:custGeom>
              <a:avLst/>
              <a:gdLst>
                <a:gd name="connsiteX0" fmla="*/ -134 w 13546"/>
                <a:gd name="connsiteY0" fmla="*/ -9 h 376246"/>
                <a:gd name="connsiteX1" fmla="*/ -134 w 13546"/>
                <a:gd name="connsiteY1" fmla="*/ 376237 h 37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76246">
                  <a:moveTo>
                    <a:pt x="-134" y="-9"/>
                  </a:moveTo>
                  <a:lnTo>
                    <a:pt x="-134" y="376237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7A8B600-E909-C1D4-79EE-25CFD17B11BF}"/>
                </a:ext>
              </a:extLst>
            </p:cNvPr>
            <p:cNvSpPr/>
            <p:nvPr/>
          </p:nvSpPr>
          <p:spPr>
            <a:xfrm>
              <a:off x="2533268" y="6109683"/>
              <a:ext cx="13546" cy="30843"/>
            </a:xfrm>
            <a:custGeom>
              <a:avLst/>
              <a:gdLst>
                <a:gd name="connsiteX0" fmla="*/ -133 w 13546"/>
                <a:gd name="connsiteY0" fmla="*/ -10 h 30843"/>
                <a:gd name="connsiteX1" fmla="*/ -133 w 13546"/>
                <a:gd name="connsiteY1" fmla="*/ 30834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-10"/>
                  </a:moveTo>
                  <a:lnTo>
                    <a:pt x="-133" y="3083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B4B05901-02F4-4B87-3825-463C7CEDFEB1}"/>
                </a:ext>
              </a:extLst>
            </p:cNvPr>
            <p:cNvSpPr/>
            <p:nvPr/>
          </p:nvSpPr>
          <p:spPr>
            <a:xfrm>
              <a:off x="2533268" y="6078722"/>
              <a:ext cx="13546" cy="30961"/>
            </a:xfrm>
            <a:custGeom>
              <a:avLst/>
              <a:gdLst>
                <a:gd name="connsiteX0" fmla="*/ -133 w 13546"/>
                <a:gd name="connsiteY0" fmla="*/ 30952 h 30961"/>
                <a:gd name="connsiteX1" fmla="*/ -133 w 13546"/>
                <a:gd name="connsiteY1" fmla="*/ -10 h 3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961">
                  <a:moveTo>
                    <a:pt x="-133" y="30952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17DA91D-1BE9-B27A-0F55-CB086091BB7F}"/>
                </a:ext>
              </a:extLst>
            </p:cNvPr>
            <p:cNvSpPr/>
            <p:nvPr/>
          </p:nvSpPr>
          <p:spPr>
            <a:xfrm>
              <a:off x="2533268" y="5924268"/>
              <a:ext cx="13546" cy="92766"/>
            </a:xfrm>
            <a:custGeom>
              <a:avLst/>
              <a:gdLst>
                <a:gd name="connsiteX0" fmla="*/ -133 w 13546"/>
                <a:gd name="connsiteY0" fmla="*/ -10 h 92766"/>
                <a:gd name="connsiteX1" fmla="*/ -133 w 13546"/>
                <a:gd name="connsiteY1" fmla="*/ 92757 h 92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92766">
                  <a:moveTo>
                    <a:pt x="-133" y="-10"/>
                  </a:moveTo>
                  <a:lnTo>
                    <a:pt x="-133" y="92757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7BDBACB5-F53E-D463-D98C-8C3B2A5043C3}"/>
                </a:ext>
              </a:extLst>
            </p:cNvPr>
            <p:cNvSpPr/>
            <p:nvPr/>
          </p:nvSpPr>
          <p:spPr>
            <a:xfrm>
              <a:off x="2533268" y="5924268"/>
              <a:ext cx="13546" cy="30961"/>
            </a:xfrm>
            <a:custGeom>
              <a:avLst/>
              <a:gdLst>
                <a:gd name="connsiteX0" fmla="*/ -133 w 13546"/>
                <a:gd name="connsiteY0" fmla="*/ -10 h 30961"/>
                <a:gd name="connsiteX1" fmla="*/ -133 w 13546"/>
                <a:gd name="connsiteY1" fmla="*/ 30952 h 3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961">
                  <a:moveTo>
                    <a:pt x="-133" y="-10"/>
                  </a:moveTo>
                  <a:lnTo>
                    <a:pt x="-133" y="30952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6DD8802D-C947-929F-E061-ED7CB9AE6DBA}"/>
                </a:ext>
              </a:extLst>
            </p:cNvPr>
            <p:cNvSpPr/>
            <p:nvPr/>
          </p:nvSpPr>
          <p:spPr>
            <a:xfrm>
              <a:off x="2533268" y="5893424"/>
              <a:ext cx="13546" cy="30843"/>
            </a:xfrm>
            <a:custGeom>
              <a:avLst/>
              <a:gdLst>
                <a:gd name="connsiteX0" fmla="*/ -133 w 13546"/>
                <a:gd name="connsiteY0" fmla="*/ 30834 h 30843"/>
                <a:gd name="connsiteX1" fmla="*/ -133 w 13546"/>
                <a:gd name="connsiteY1" fmla="*/ -9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30834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09EA4A3-82AD-C269-8C80-1E4C1A3CA772}"/>
                </a:ext>
              </a:extLst>
            </p:cNvPr>
            <p:cNvSpPr/>
            <p:nvPr/>
          </p:nvSpPr>
          <p:spPr>
            <a:xfrm>
              <a:off x="2533268" y="5831619"/>
              <a:ext cx="13546" cy="92649"/>
            </a:xfrm>
            <a:custGeom>
              <a:avLst/>
              <a:gdLst>
                <a:gd name="connsiteX0" fmla="*/ -133 w 13546"/>
                <a:gd name="connsiteY0" fmla="*/ 92640 h 92649"/>
                <a:gd name="connsiteX1" fmla="*/ -133 w 13546"/>
                <a:gd name="connsiteY1" fmla="*/ -9 h 9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92649">
                  <a:moveTo>
                    <a:pt x="-133" y="92640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02E6AAA-431B-7004-E3E7-DEC4F031BCDB}"/>
                </a:ext>
              </a:extLst>
            </p:cNvPr>
            <p:cNvSpPr/>
            <p:nvPr/>
          </p:nvSpPr>
          <p:spPr>
            <a:xfrm>
              <a:off x="1825575" y="5419819"/>
              <a:ext cx="13546" cy="349994"/>
            </a:xfrm>
            <a:custGeom>
              <a:avLst/>
              <a:gdLst>
                <a:gd name="connsiteX0" fmla="*/ -133 w 13546"/>
                <a:gd name="connsiteY0" fmla="*/ -10 h 349994"/>
                <a:gd name="connsiteX1" fmla="*/ -133 w 13546"/>
                <a:gd name="connsiteY1" fmla="*/ 349985 h 34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49994">
                  <a:moveTo>
                    <a:pt x="-133" y="-10"/>
                  </a:moveTo>
                  <a:lnTo>
                    <a:pt x="-133" y="349985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89C6D54-D695-AB53-EE78-3445E66ECEB1}"/>
                </a:ext>
              </a:extLst>
            </p:cNvPr>
            <p:cNvSpPr/>
            <p:nvPr/>
          </p:nvSpPr>
          <p:spPr>
            <a:xfrm>
              <a:off x="1825575" y="5419819"/>
              <a:ext cx="13546" cy="288306"/>
            </a:xfrm>
            <a:custGeom>
              <a:avLst/>
              <a:gdLst>
                <a:gd name="connsiteX0" fmla="*/ -133 w 13546"/>
                <a:gd name="connsiteY0" fmla="*/ -10 h 288306"/>
                <a:gd name="connsiteX1" fmla="*/ -133 w 13546"/>
                <a:gd name="connsiteY1" fmla="*/ 288298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88306">
                  <a:moveTo>
                    <a:pt x="-133" y="-10"/>
                  </a:moveTo>
                  <a:lnTo>
                    <a:pt x="-133" y="288298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ECB14DE6-012B-5BCC-2AE2-9E430699A598}"/>
                </a:ext>
              </a:extLst>
            </p:cNvPr>
            <p:cNvSpPr/>
            <p:nvPr/>
          </p:nvSpPr>
          <p:spPr>
            <a:xfrm>
              <a:off x="2533268" y="5553671"/>
              <a:ext cx="13546" cy="92649"/>
            </a:xfrm>
            <a:custGeom>
              <a:avLst/>
              <a:gdLst>
                <a:gd name="connsiteX0" fmla="*/ -133 w 13546"/>
                <a:gd name="connsiteY0" fmla="*/ -10 h 92649"/>
                <a:gd name="connsiteX1" fmla="*/ -133 w 13546"/>
                <a:gd name="connsiteY1" fmla="*/ 92640 h 9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92649">
                  <a:moveTo>
                    <a:pt x="-133" y="-10"/>
                  </a:moveTo>
                  <a:lnTo>
                    <a:pt x="-133" y="9264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2A52B7F-32AF-BEBA-883A-DB0B9C87E825}"/>
                </a:ext>
              </a:extLst>
            </p:cNvPr>
            <p:cNvSpPr/>
            <p:nvPr/>
          </p:nvSpPr>
          <p:spPr>
            <a:xfrm>
              <a:off x="2533268" y="5553671"/>
              <a:ext cx="13546" cy="30843"/>
            </a:xfrm>
            <a:custGeom>
              <a:avLst/>
              <a:gdLst>
                <a:gd name="connsiteX0" fmla="*/ -133 w 13546"/>
                <a:gd name="connsiteY0" fmla="*/ -10 h 30843"/>
                <a:gd name="connsiteX1" fmla="*/ -133 w 13546"/>
                <a:gd name="connsiteY1" fmla="*/ 30834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-10"/>
                  </a:moveTo>
                  <a:lnTo>
                    <a:pt x="-133" y="3083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7C72F898-C2B7-1E28-CC15-053783B1DDCD}"/>
                </a:ext>
              </a:extLst>
            </p:cNvPr>
            <p:cNvSpPr/>
            <p:nvPr/>
          </p:nvSpPr>
          <p:spPr>
            <a:xfrm>
              <a:off x="2533268" y="5522710"/>
              <a:ext cx="13546" cy="30961"/>
            </a:xfrm>
            <a:custGeom>
              <a:avLst/>
              <a:gdLst>
                <a:gd name="connsiteX0" fmla="*/ -133 w 13546"/>
                <a:gd name="connsiteY0" fmla="*/ 30952 h 30961"/>
                <a:gd name="connsiteX1" fmla="*/ -133 w 13546"/>
                <a:gd name="connsiteY1" fmla="*/ -9 h 3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961">
                  <a:moveTo>
                    <a:pt x="-133" y="30952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60ECBA-D277-4879-4CC6-597057570023}"/>
                </a:ext>
              </a:extLst>
            </p:cNvPr>
            <p:cNvSpPr/>
            <p:nvPr/>
          </p:nvSpPr>
          <p:spPr>
            <a:xfrm>
              <a:off x="2533268" y="5461022"/>
              <a:ext cx="13546" cy="92649"/>
            </a:xfrm>
            <a:custGeom>
              <a:avLst/>
              <a:gdLst>
                <a:gd name="connsiteX0" fmla="*/ -133 w 13546"/>
                <a:gd name="connsiteY0" fmla="*/ 92639 h 92649"/>
                <a:gd name="connsiteX1" fmla="*/ -133 w 13546"/>
                <a:gd name="connsiteY1" fmla="*/ -10 h 9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92649">
                  <a:moveTo>
                    <a:pt x="-133" y="92639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4114BCB-C7AA-BA52-E191-ABBB336D3C4A}"/>
                </a:ext>
              </a:extLst>
            </p:cNvPr>
            <p:cNvSpPr/>
            <p:nvPr/>
          </p:nvSpPr>
          <p:spPr>
            <a:xfrm>
              <a:off x="2533268" y="5244763"/>
              <a:ext cx="13546" cy="154454"/>
            </a:xfrm>
            <a:custGeom>
              <a:avLst/>
              <a:gdLst>
                <a:gd name="connsiteX0" fmla="*/ -133 w 13546"/>
                <a:gd name="connsiteY0" fmla="*/ -10 h 154454"/>
                <a:gd name="connsiteX1" fmla="*/ -133 w 13546"/>
                <a:gd name="connsiteY1" fmla="*/ 154445 h 154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54454">
                  <a:moveTo>
                    <a:pt x="-133" y="-10"/>
                  </a:moveTo>
                  <a:lnTo>
                    <a:pt x="-133" y="154445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CF61AF3-AE42-1A68-3F42-524019CF0E43}"/>
                </a:ext>
              </a:extLst>
            </p:cNvPr>
            <p:cNvSpPr/>
            <p:nvPr/>
          </p:nvSpPr>
          <p:spPr>
            <a:xfrm>
              <a:off x="2533268" y="5244763"/>
              <a:ext cx="13546" cy="92649"/>
            </a:xfrm>
            <a:custGeom>
              <a:avLst/>
              <a:gdLst>
                <a:gd name="connsiteX0" fmla="*/ -133 w 13546"/>
                <a:gd name="connsiteY0" fmla="*/ -10 h 92649"/>
                <a:gd name="connsiteX1" fmla="*/ -133 w 13546"/>
                <a:gd name="connsiteY1" fmla="*/ 92639 h 9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92649">
                  <a:moveTo>
                    <a:pt x="-133" y="-10"/>
                  </a:moveTo>
                  <a:lnTo>
                    <a:pt x="-133" y="9263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9E84DB05-BB2B-310F-F769-2AF22F5544D4}"/>
                </a:ext>
              </a:extLst>
            </p:cNvPr>
            <p:cNvSpPr/>
            <p:nvPr/>
          </p:nvSpPr>
          <p:spPr>
            <a:xfrm>
              <a:off x="2533268" y="5244763"/>
              <a:ext cx="13546" cy="30843"/>
            </a:xfrm>
            <a:custGeom>
              <a:avLst/>
              <a:gdLst>
                <a:gd name="connsiteX0" fmla="*/ -133 w 13546"/>
                <a:gd name="connsiteY0" fmla="*/ -10 h 30843"/>
                <a:gd name="connsiteX1" fmla="*/ -133 w 13546"/>
                <a:gd name="connsiteY1" fmla="*/ 30834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-10"/>
                  </a:moveTo>
                  <a:lnTo>
                    <a:pt x="-133" y="3083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CA9B95A5-3F76-F1BD-51E7-16553C9F2CF1}"/>
                </a:ext>
              </a:extLst>
            </p:cNvPr>
            <p:cNvSpPr/>
            <p:nvPr/>
          </p:nvSpPr>
          <p:spPr>
            <a:xfrm>
              <a:off x="2533268" y="5213801"/>
              <a:ext cx="13546" cy="30961"/>
            </a:xfrm>
            <a:custGeom>
              <a:avLst/>
              <a:gdLst>
                <a:gd name="connsiteX0" fmla="*/ -133 w 13546"/>
                <a:gd name="connsiteY0" fmla="*/ 30952 h 30961"/>
                <a:gd name="connsiteX1" fmla="*/ -133 w 13546"/>
                <a:gd name="connsiteY1" fmla="*/ -10 h 3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961">
                  <a:moveTo>
                    <a:pt x="-133" y="30952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580EA93-809C-0B05-4E0A-1302C4BB04B2}"/>
                </a:ext>
              </a:extLst>
            </p:cNvPr>
            <p:cNvSpPr/>
            <p:nvPr/>
          </p:nvSpPr>
          <p:spPr>
            <a:xfrm>
              <a:off x="2533268" y="5152114"/>
              <a:ext cx="13546" cy="92649"/>
            </a:xfrm>
            <a:custGeom>
              <a:avLst/>
              <a:gdLst>
                <a:gd name="connsiteX0" fmla="*/ -133 w 13546"/>
                <a:gd name="connsiteY0" fmla="*/ 92640 h 92649"/>
                <a:gd name="connsiteX1" fmla="*/ -133 w 13546"/>
                <a:gd name="connsiteY1" fmla="*/ -9 h 9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92649">
                  <a:moveTo>
                    <a:pt x="-133" y="92640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D203207A-7998-65FD-EAFA-89BFD322FCD3}"/>
                </a:ext>
              </a:extLst>
            </p:cNvPr>
            <p:cNvSpPr/>
            <p:nvPr/>
          </p:nvSpPr>
          <p:spPr>
            <a:xfrm>
              <a:off x="2533268" y="5090308"/>
              <a:ext cx="13546" cy="154454"/>
            </a:xfrm>
            <a:custGeom>
              <a:avLst/>
              <a:gdLst>
                <a:gd name="connsiteX0" fmla="*/ -133 w 13546"/>
                <a:gd name="connsiteY0" fmla="*/ 154445 h 154454"/>
                <a:gd name="connsiteX1" fmla="*/ -133 w 13546"/>
                <a:gd name="connsiteY1" fmla="*/ -9 h 154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54454">
                  <a:moveTo>
                    <a:pt x="-133" y="154445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43F6BFC5-97A5-DA93-711A-5241DC3743CC}"/>
                </a:ext>
              </a:extLst>
            </p:cNvPr>
            <p:cNvSpPr/>
            <p:nvPr/>
          </p:nvSpPr>
          <p:spPr>
            <a:xfrm>
              <a:off x="2179421" y="4966698"/>
              <a:ext cx="13546" cy="61805"/>
            </a:xfrm>
            <a:custGeom>
              <a:avLst/>
              <a:gdLst>
                <a:gd name="connsiteX0" fmla="*/ -133 w 13546"/>
                <a:gd name="connsiteY0" fmla="*/ 61796 h 61805"/>
                <a:gd name="connsiteX1" fmla="*/ -133 w 13546"/>
                <a:gd name="connsiteY1" fmla="*/ -9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61796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89516EE-E7D4-E773-4EF8-D8197E123DD5}"/>
                </a:ext>
              </a:extLst>
            </p:cNvPr>
            <p:cNvSpPr/>
            <p:nvPr/>
          </p:nvSpPr>
          <p:spPr>
            <a:xfrm>
              <a:off x="2533268" y="4874049"/>
              <a:ext cx="13546" cy="30961"/>
            </a:xfrm>
            <a:custGeom>
              <a:avLst/>
              <a:gdLst>
                <a:gd name="connsiteX0" fmla="*/ -133 w 13546"/>
                <a:gd name="connsiteY0" fmla="*/ -9 h 30961"/>
                <a:gd name="connsiteX1" fmla="*/ -133 w 13546"/>
                <a:gd name="connsiteY1" fmla="*/ 30952 h 3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961">
                  <a:moveTo>
                    <a:pt x="-133" y="-9"/>
                  </a:moveTo>
                  <a:lnTo>
                    <a:pt x="-133" y="30952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5859DF6-7763-C9D1-9544-6F3FBCF89967}"/>
                </a:ext>
              </a:extLst>
            </p:cNvPr>
            <p:cNvSpPr/>
            <p:nvPr/>
          </p:nvSpPr>
          <p:spPr>
            <a:xfrm>
              <a:off x="2533268" y="4843205"/>
              <a:ext cx="13546" cy="30843"/>
            </a:xfrm>
            <a:custGeom>
              <a:avLst/>
              <a:gdLst>
                <a:gd name="connsiteX0" fmla="*/ -133 w 13546"/>
                <a:gd name="connsiteY0" fmla="*/ 30834 h 30843"/>
                <a:gd name="connsiteX1" fmla="*/ -133 w 13546"/>
                <a:gd name="connsiteY1" fmla="*/ -9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30834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D13E4C2-E3FE-3FF5-0179-A731B3FDD735}"/>
                </a:ext>
              </a:extLst>
            </p:cNvPr>
            <p:cNvSpPr/>
            <p:nvPr/>
          </p:nvSpPr>
          <p:spPr>
            <a:xfrm>
              <a:off x="2179421" y="4534296"/>
              <a:ext cx="13546" cy="247103"/>
            </a:xfrm>
            <a:custGeom>
              <a:avLst/>
              <a:gdLst>
                <a:gd name="connsiteX0" fmla="*/ -133 w 13546"/>
                <a:gd name="connsiteY0" fmla="*/ -10 h 247103"/>
                <a:gd name="connsiteX1" fmla="*/ -133 w 13546"/>
                <a:gd name="connsiteY1" fmla="*/ 247094 h 24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47103">
                  <a:moveTo>
                    <a:pt x="-133" y="-10"/>
                  </a:moveTo>
                  <a:lnTo>
                    <a:pt x="-133" y="24709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CF78459-1A6B-FDC2-EE3B-05E882D9522C}"/>
                </a:ext>
              </a:extLst>
            </p:cNvPr>
            <p:cNvSpPr/>
            <p:nvPr/>
          </p:nvSpPr>
          <p:spPr>
            <a:xfrm>
              <a:off x="2179421" y="4534296"/>
              <a:ext cx="13546" cy="185298"/>
            </a:xfrm>
            <a:custGeom>
              <a:avLst/>
              <a:gdLst>
                <a:gd name="connsiteX0" fmla="*/ -133 w 13546"/>
                <a:gd name="connsiteY0" fmla="*/ -10 h 185298"/>
                <a:gd name="connsiteX1" fmla="*/ -133 w 13546"/>
                <a:gd name="connsiteY1" fmla="*/ 185289 h 185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85298">
                  <a:moveTo>
                    <a:pt x="-133" y="-10"/>
                  </a:moveTo>
                  <a:lnTo>
                    <a:pt x="-133" y="18528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C2B63F0-F849-F024-5C97-B9B610374167}"/>
                </a:ext>
              </a:extLst>
            </p:cNvPr>
            <p:cNvSpPr/>
            <p:nvPr/>
          </p:nvSpPr>
          <p:spPr>
            <a:xfrm>
              <a:off x="2533268" y="4626945"/>
              <a:ext cx="13546" cy="30843"/>
            </a:xfrm>
            <a:custGeom>
              <a:avLst/>
              <a:gdLst>
                <a:gd name="connsiteX0" fmla="*/ -133 w 13546"/>
                <a:gd name="connsiteY0" fmla="*/ -10 h 30843"/>
                <a:gd name="connsiteX1" fmla="*/ -133 w 13546"/>
                <a:gd name="connsiteY1" fmla="*/ 30834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-10"/>
                  </a:moveTo>
                  <a:lnTo>
                    <a:pt x="-133" y="3083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4FADFA5-7FC1-EA9B-BE69-5EC0DE9945DF}"/>
                </a:ext>
              </a:extLst>
            </p:cNvPr>
            <p:cNvSpPr/>
            <p:nvPr/>
          </p:nvSpPr>
          <p:spPr>
            <a:xfrm>
              <a:off x="2533268" y="4596102"/>
              <a:ext cx="13546" cy="30843"/>
            </a:xfrm>
            <a:custGeom>
              <a:avLst/>
              <a:gdLst>
                <a:gd name="connsiteX0" fmla="*/ -133 w 13546"/>
                <a:gd name="connsiteY0" fmla="*/ 30834 h 30843"/>
                <a:gd name="connsiteX1" fmla="*/ -133 w 13546"/>
                <a:gd name="connsiteY1" fmla="*/ -10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30834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B357C80D-DA1A-61D5-642B-D730A2C4F4CD}"/>
                </a:ext>
              </a:extLst>
            </p:cNvPr>
            <p:cNvSpPr/>
            <p:nvPr/>
          </p:nvSpPr>
          <p:spPr>
            <a:xfrm>
              <a:off x="2179421" y="4472491"/>
              <a:ext cx="13546" cy="61805"/>
            </a:xfrm>
            <a:custGeom>
              <a:avLst/>
              <a:gdLst>
                <a:gd name="connsiteX0" fmla="*/ -133 w 13546"/>
                <a:gd name="connsiteY0" fmla="*/ 61796 h 61805"/>
                <a:gd name="connsiteX1" fmla="*/ -133 w 13546"/>
                <a:gd name="connsiteY1" fmla="*/ -10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61796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CC2D967-862D-44EA-2769-97A299BE57E6}"/>
                </a:ext>
              </a:extLst>
            </p:cNvPr>
            <p:cNvSpPr/>
            <p:nvPr/>
          </p:nvSpPr>
          <p:spPr>
            <a:xfrm>
              <a:off x="2179421" y="4410686"/>
              <a:ext cx="13546" cy="123610"/>
            </a:xfrm>
            <a:custGeom>
              <a:avLst/>
              <a:gdLst>
                <a:gd name="connsiteX0" fmla="*/ -133 w 13546"/>
                <a:gd name="connsiteY0" fmla="*/ 123601 h 123610"/>
                <a:gd name="connsiteX1" fmla="*/ -133 w 13546"/>
                <a:gd name="connsiteY1" fmla="*/ -10 h 12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23610">
                  <a:moveTo>
                    <a:pt x="-133" y="123601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28A42D7B-274A-007A-1CD5-063DA4ABD00D}"/>
                </a:ext>
              </a:extLst>
            </p:cNvPr>
            <p:cNvSpPr/>
            <p:nvPr/>
          </p:nvSpPr>
          <p:spPr>
            <a:xfrm>
              <a:off x="2533268" y="4194544"/>
              <a:ext cx="13546" cy="154454"/>
            </a:xfrm>
            <a:custGeom>
              <a:avLst/>
              <a:gdLst>
                <a:gd name="connsiteX0" fmla="*/ -133 w 13546"/>
                <a:gd name="connsiteY0" fmla="*/ -9 h 154454"/>
                <a:gd name="connsiteX1" fmla="*/ -133 w 13546"/>
                <a:gd name="connsiteY1" fmla="*/ 154445 h 154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54454">
                  <a:moveTo>
                    <a:pt x="-133" y="-9"/>
                  </a:moveTo>
                  <a:lnTo>
                    <a:pt x="-133" y="154445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CB1C55F2-CE06-60DC-ADCB-84EE54AA8037}"/>
                </a:ext>
              </a:extLst>
            </p:cNvPr>
            <p:cNvSpPr/>
            <p:nvPr/>
          </p:nvSpPr>
          <p:spPr>
            <a:xfrm>
              <a:off x="2533268" y="4194544"/>
              <a:ext cx="13546" cy="92649"/>
            </a:xfrm>
            <a:custGeom>
              <a:avLst/>
              <a:gdLst>
                <a:gd name="connsiteX0" fmla="*/ -133 w 13546"/>
                <a:gd name="connsiteY0" fmla="*/ -9 h 92649"/>
                <a:gd name="connsiteX1" fmla="*/ -133 w 13546"/>
                <a:gd name="connsiteY1" fmla="*/ 92640 h 9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92649">
                  <a:moveTo>
                    <a:pt x="-133" y="-9"/>
                  </a:moveTo>
                  <a:lnTo>
                    <a:pt x="-133" y="9264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A8DF00CD-606E-BB05-B9E5-D37CAC01BDC8}"/>
                </a:ext>
              </a:extLst>
            </p:cNvPr>
            <p:cNvSpPr/>
            <p:nvPr/>
          </p:nvSpPr>
          <p:spPr>
            <a:xfrm>
              <a:off x="2533268" y="4194544"/>
              <a:ext cx="13546" cy="30843"/>
            </a:xfrm>
            <a:custGeom>
              <a:avLst/>
              <a:gdLst>
                <a:gd name="connsiteX0" fmla="*/ -133 w 13546"/>
                <a:gd name="connsiteY0" fmla="*/ -9 h 30843"/>
                <a:gd name="connsiteX1" fmla="*/ -133 w 13546"/>
                <a:gd name="connsiteY1" fmla="*/ 30834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-9"/>
                  </a:moveTo>
                  <a:lnTo>
                    <a:pt x="-133" y="3083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4C766768-58AD-BB98-F90C-E6260BCF0713}"/>
                </a:ext>
              </a:extLst>
            </p:cNvPr>
            <p:cNvSpPr/>
            <p:nvPr/>
          </p:nvSpPr>
          <p:spPr>
            <a:xfrm>
              <a:off x="2533268" y="4163583"/>
              <a:ext cx="13546" cy="30961"/>
            </a:xfrm>
            <a:custGeom>
              <a:avLst/>
              <a:gdLst>
                <a:gd name="connsiteX0" fmla="*/ -133 w 13546"/>
                <a:gd name="connsiteY0" fmla="*/ 30952 h 30961"/>
                <a:gd name="connsiteX1" fmla="*/ -133 w 13546"/>
                <a:gd name="connsiteY1" fmla="*/ -9 h 3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961">
                  <a:moveTo>
                    <a:pt x="-133" y="30952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7867958-1C2D-DEBD-0677-6361D10E03D1}"/>
                </a:ext>
              </a:extLst>
            </p:cNvPr>
            <p:cNvSpPr/>
            <p:nvPr/>
          </p:nvSpPr>
          <p:spPr>
            <a:xfrm>
              <a:off x="2533268" y="4101777"/>
              <a:ext cx="13546" cy="92766"/>
            </a:xfrm>
            <a:custGeom>
              <a:avLst/>
              <a:gdLst>
                <a:gd name="connsiteX0" fmla="*/ -133 w 13546"/>
                <a:gd name="connsiteY0" fmla="*/ 92757 h 92766"/>
                <a:gd name="connsiteX1" fmla="*/ -133 w 13546"/>
                <a:gd name="connsiteY1" fmla="*/ -9 h 92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92766">
                  <a:moveTo>
                    <a:pt x="-133" y="92757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0DD9D0F-AE6E-43E7-CDC6-CC8740202698}"/>
                </a:ext>
              </a:extLst>
            </p:cNvPr>
            <p:cNvSpPr/>
            <p:nvPr/>
          </p:nvSpPr>
          <p:spPr>
            <a:xfrm>
              <a:off x="2533268" y="4040090"/>
              <a:ext cx="13546" cy="154454"/>
            </a:xfrm>
            <a:custGeom>
              <a:avLst/>
              <a:gdLst>
                <a:gd name="connsiteX0" fmla="*/ -133 w 13546"/>
                <a:gd name="connsiteY0" fmla="*/ 154445 h 154454"/>
                <a:gd name="connsiteX1" fmla="*/ -133 w 13546"/>
                <a:gd name="connsiteY1" fmla="*/ -10 h 154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54454">
                  <a:moveTo>
                    <a:pt x="-133" y="154445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AFA2BD5-25EF-DF2A-5605-A95CE6FACDE3}"/>
                </a:ext>
              </a:extLst>
            </p:cNvPr>
            <p:cNvSpPr/>
            <p:nvPr/>
          </p:nvSpPr>
          <p:spPr>
            <a:xfrm>
              <a:off x="2179421" y="3931901"/>
              <a:ext cx="13546" cy="46383"/>
            </a:xfrm>
            <a:custGeom>
              <a:avLst/>
              <a:gdLst>
                <a:gd name="connsiteX0" fmla="*/ -133 w 13546"/>
                <a:gd name="connsiteY0" fmla="*/ -9 h 46383"/>
                <a:gd name="connsiteX1" fmla="*/ -133 w 13546"/>
                <a:gd name="connsiteY1" fmla="*/ 46374 h 46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46383">
                  <a:moveTo>
                    <a:pt x="-133" y="-9"/>
                  </a:moveTo>
                  <a:lnTo>
                    <a:pt x="-133" y="4637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087D99B-309A-7356-7503-63A879B6D46F}"/>
                </a:ext>
              </a:extLst>
            </p:cNvPr>
            <p:cNvSpPr/>
            <p:nvPr/>
          </p:nvSpPr>
          <p:spPr>
            <a:xfrm>
              <a:off x="2533268" y="3885635"/>
              <a:ext cx="13546" cy="30843"/>
            </a:xfrm>
            <a:custGeom>
              <a:avLst/>
              <a:gdLst>
                <a:gd name="connsiteX0" fmla="*/ -133 w 13546"/>
                <a:gd name="connsiteY0" fmla="*/ -10 h 30843"/>
                <a:gd name="connsiteX1" fmla="*/ -133 w 13546"/>
                <a:gd name="connsiteY1" fmla="*/ 30834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-10"/>
                  </a:moveTo>
                  <a:lnTo>
                    <a:pt x="-133" y="3083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4711C1B-0090-5784-EE21-E20B59CE8ED0}"/>
                </a:ext>
              </a:extLst>
            </p:cNvPr>
            <p:cNvSpPr/>
            <p:nvPr/>
          </p:nvSpPr>
          <p:spPr>
            <a:xfrm>
              <a:off x="2533268" y="3854674"/>
              <a:ext cx="13546" cy="30961"/>
            </a:xfrm>
            <a:custGeom>
              <a:avLst/>
              <a:gdLst>
                <a:gd name="connsiteX0" fmla="*/ -133 w 13546"/>
                <a:gd name="connsiteY0" fmla="*/ 30952 h 30961"/>
                <a:gd name="connsiteX1" fmla="*/ -133 w 13546"/>
                <a:gd name="connsiteY1" fmla="*/ -10 h 3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961">
                  <a:moveTo>
                    <a:pt x="-133" y="30952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5503997B-AF56-3689-848B-1364C0A75A16}"/>
                </a:ext>
              </a:extLst>
            </p:cNvPr>
            <p:cNvSpPr/>
            <p:nvPr/>
          </p:nvSpPr>
          <p:spPr>
            <a:xfrm>
              <a:off x="1825575" y="3769206"/>
              <a:ext cx="13546" cy="23780"/>
            </a:xfrm>
            <a:custGeom>
              <a:avLst/>
              <a:gdLst>
                <a:gd name="connsiteX0" fmla="*/ -133 w 13546"/>
                <a:gd name="connsiteY0" fmla="*/ -9 h 23780"/>
                <a:gd name="connsiteX1" fmla="*/ -133 w 13546"/>
                <a:gd name="connsiteY1" fmla="*/ 23771 h 2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3780">
                  <a:moveTo>
                    <a:pt x="-133" y="-9"/>
                  </a:moveTo>
                  <a:lnTo>
                    <a:pt x="-133" y="23771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646AC09D-F7C5-5C85-9377-EBFF39A6CF2A}"/>
                </a:ext>
              </a:extLst>
            </p:cNvPr>
            <p:cNvSpPr/>
            <p:nvPr/>
          </p:nvSpPr>
          <p:spPr>
            <a:xfrm>
              <a:off x="2179421" y="3582848"/>
              <a:ext cx="13546" cy="148332"/>
            </a:xfrm>
            <a:custGeom>
              <a:avLst/>
              <a:gdLst>
                <a:gd name="connsiteX0" fmla="*/ -133 w 13546"/>
                <a:gd name="connsiteY0" fmla="*/ -10 h 148332"/>
                <a:gd name="connsiteX1" fmla="*/ -133 w 13546"/>
                <a:gd name="connsiteY1" fmla="*/ 148323 h 14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48332">
                  <a:moveTo>
                    <a:pt x="-133" y="-10"/>
                  </a:moveTo>
                  <a:lnTo>
                    <a:pt x="-133" y="148323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E86CCEC3-CF9A-BE0E-C473-DAC2A01F6FFA}"/>
                </a:ext>
              </a:extLst>
            </p:cNvPr>
            <p:cNvSpPr/>
            <p:nvPr/>
          </p:nvSpPr>
          <p:spPr>
            <a:xfrm>
              <a:off x="2179421" y="3582848"/>
              <a:ext cx="13546" cy="86527"/>
            </a:xfrm>
            <a:custGeom>
              <a:avLst/>
              <a:gdLst>
                <a:gd name="connsiteX0" fmla="*/ -133 w 13546"/>
                <a:gd name="connsiteY0" fmla="*/ -10 h 86527"/>
                <a:gd name="connsiteX1" fmla="*/ -133 w 13546"/>
                <a:gd name="connsiteY1" fmla="*/ 86518 h 86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86527">
                  <a:moveTo>
                    <a:pt x="-133" y="-10"/>
                  </a:moveTo>
                  <a:lnTo>
                    <a:pt x="-133" y="86518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1C57483-1E5A-6DDA-9145-AAADE438256A}"/>
                </a:ext>
              </a:extLst>
            </p:cNvPr>
            <p:cNvSpPr/>
            <p:nvPr/>
          </p:nvSpPr>
          <p:spPr>
            <a:xfrm>
              <a:off x="2179421" y="3582848"/>
              <a:ext cx="13546" cy="24722"/>
            </a:xfrm>
            <a:custGeom>
              <a:avLst/>
              <a:gdLst>
                <a:gd name="connsiteX0" fmla="*/ -133 w 13546"/>
                <a:gd name="connsiteY0" fmla="*/ -10 h 24722"/>
                <a:gd name="connsiteX1" fmla="*/ -133 w 13546"/>
                <a:gd name="connsiteY1" fmla="*/ 24713 h 2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4722">
                  <a:moveTo>
                    <a:pt x="-133" y="-10"/>
                  </a:moveTo>
                  <a:lnTo>
                    <a:pt x="-133" y="24713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32E0E51E-CB61-FFE2-64FD-76E8DC52D8C8}"/>
                </a:ext>
              </a:extLst>
            </p:cNvPr>
            <p:cNvSpPr/>
            <p:nvPr/>
          </p:nvSpPr>
          <p:spPr>
            <a:xfrm>
              <a:off x="2533268" y="3514921"/>
              <a:ext cx="13546" cy="30843"/>
            </a:xfrm>
            <a:custGeom>
              <a:avLst/>
              <a:gdLst>
                <a:gd name="connsiteX0" fmla="*/ -133 w 13546"/>
                <a:gd name="connsiteY0" fmla="*/ -10 h 30843"/>
                <a:gd name="connsiteX1" fmla="*/ -133 w 13546"/>
                <a:gd name="connsiteY1" fmla="*/ 30834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-10"/>
                  </a:moveTo>
                  <a:lnTo>
                    <a:pt x="-133" y="3083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D434EAA3-AEE2-2E67-94E8-C0C50D7683E3}"/>
                </a:ext>
              </a:extLst>
            </p:cNvPr>
            <p:cNvSpPr/>
            <p:nvPr/>
          </p:nvSpPr>
          <p:spPr>
            <a:xfrm>
              <a:off x="2533268" y="3484078"/>
              <a:ext cx="13546" cy="30843"/>
            </a:xfrm>
            <a:custGeom>
              <a:avLst/>
              <a:gdLst>
                <a:gd name="connsiteX0" fmla="*/ -133 w 13546"/>
                <a:gd name="connsiteY0" fmla="*/ 30834 h 30843"/>
                <a:gd name="connsiteX1" fmla="*/ -133 w 13546"/>
                <a:gd name="connsiteY1" fmla="*/ -10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30834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15AEA5E-060D-9FDF-F316-ECD56096C1B9}"/>
                </a:ext>
              </a:extLst>
            </p:cNvPr>
            <p:cNvSpPr/>
            <p:nvPr/>
          </p:nvSpPr>
          <p:spPr>
            <a:xfrm>
              <a:off x="2533268" y="3391311"/>
              <a:ext cx="13546" cy="30961"/>
            </a:xfrm>
            <a:custGeom>
              <a:avLst/>
              <a:gdLst>
                <a:gd name="connsiteX0" fmla="*/ -133 w 13546"/>
                <a:gd name="connsiteY0" fmla="*/ -10 h 30961"/>
                <a:gd name="connsiteX1" fmla="*/ -133 w 13546"/>
                <a:gd name="connsiteY1" fmla="*/ 30952 h 3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961">
                  <a:moveTo>
                    <a:pt x="-133" y="-10"/>
                  </a:moveTo>
                  <a:lnTo>
                    <a:pt x="-133" y="30952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55DE277-2117-E0FD-1989-DD7993254D66}"/>
                </a:ext>
              </a:extLst>
            </p:cNvPr>
            <p:cNvSpPr/>
            <p:nvPr/>
          </p:nvSpPr>
          <p:spPr>
            <a:xfrm>
              <a:off x="2533268" y="3360467"/>
              <a:ext cx="13546" cy="30843"/>
            </a:xfrm>
            <a:custGeom>
              <a:avLst/>
              <a:gdLst>
                <a:gd name="connsiteX0" fmla="*/ -133 w 13546"/>
                <a:gd name="connsiteY0" fmla="*/ 30834 h 30843"/>
                <a:gd name="connsiteX1" fmla="*/ -133 w 13546"/>
                <a:gd name="connsiteY1" fmla="*/ -10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30834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D8AB94E-82E8-FE95-38EA-AF9956F1FD5E}"/>
                </a:ext>
              </a:extLst>
            </p:cNvPr>
            <p:cNvSpPr/>
            <p:nvPr/>
          </p:nvSpPr>
          <p:spPr>
            <a:xfrm>
              <a:off x="1825575" y="2940898"/>
              <a:ext cx="13546" cy="357764"/>
            </a:xfrm>
            <a:custGeom>
              <a:avLst/>
              <a:gdLst>
                <a:gd name="connsiteX0" fmla="*/ -133 w 13546"/>
                <a:gd name="connsiteY0" fmla="*/ -10 h 357764"/>
                <a:gd name="connsiteX1" fmla="*/ -133 w 13546"/>
                <a:gd name="connsiteY1" fmla="*/ 357755 h 3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57764">
                  <a:moveTo>
                    <a:pt x="-133" y="-10"/>
                  </a:moveTo>
                  <a:lnTo>
                    <a:pt x="-133" y="357755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99DC51C-4A8E-9CE4-B56B-8B0E34C6BD65}"/>
                </a:ext>
              </a:extLst>
            </p:cNvPr>
            <p:cNvSpPr/>
            <p:nvPr/>
          </p:nvSpPr>
          <p:spPr>
            <a:xfrm>
              <a:off x="1825575" y="2940898"/>
              <a:ext cx="13546" cy="295958"/>
            </a:xfrm>
            <a:custGeom>
              <a:avLst/>
              <a:gdLst>
                <a:gd name="connsiteX0" fmla="*/ -133 w 13546"/>
                <a:gd name="connsiteY0" fmla="*/ -10 h 295958"/>
                <a:gd name="connsiteX1" fmla="*/ -133 w 13546"/>
                <a:gd name="connsiteY1" fmla="*/ 295949 h 295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95958">
                  <a:moveTo>
                    <a:pt x="-133" y="-10"/>
                  </a:moveTo>
                  <a:lnTo>
                    <a:pt x="-133" y="29594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BF3F9F0A-ECE4-7037-04DA-AAD1C5B0AB63}"/>
                </a:ext>
              </a:extLst>
            </p:cNvPr>
            <p:cNvSpPr/>
            <p:nvPr/>
          </p:nvSpPr>
          <p:spPr>
            <a:xfrm>
              <a:off x="1825575" y="2940898"/>
              <a:ext cx="13546" cy="234271"/>
            </a:xfrm>
            <a:custGeom>
              <a:avLst/>
              <a:gdLst>
                <a:gd name="connsiteX0" fmla="*/ -133 w 13546"/>
                <a:gd name="connsiteY0" fmla="*/ -10 h 234271"/>
                <a:gd name="connsiteX1" fmla="*/ -133 w 13546"/>
                <a:gd name="connsiteY1" fmla="*/ 234262 h 23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34271">
                  <a:moveTo>
                    <a:pt x="-133" y="-10"/>
                  </a:moveTo>
                  <a:lnTo>
                    <a:pt x="-133" y="234262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7DB54C4F-E235-04AE-3C58-5977C12D60AF}"/>
                </a:ext>
              </a:extLst>
            </p:cNvPr>
            <p:cNvSpPr/>
            <p:nvPr/>
          </p:nvSpPr>
          <p:spPr>
            <a:xfrm>
              <a:off x="1825575" y="2940898"/>
              <a:ext cx="13546" cy="172466"/>
            </a:xfrm>
            <a:custGeom>
              <a:avLst/>
              <a:gdLst>
                <a:gd name="connsiteX0" fmla="*/ -133 w 13546"/>
                <a:gd name="connsiteY0" fmla="*/ -10 h 172466"/>
                <a:gd name="connsiteX1" fmla="*/ -133 w 13546"/>
                <a:gd name="connsiteY1" fmla="*/ 172457 h 172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72466">
                  <a:moveTo>
                    <a:pt x="-133" y="-10"/>
                  </a:moveTo>
                  <a:lnTo>
                    <a:pt x="-133" y="172457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59DEF0A1-9C4B-34FD-D5F9-61010F165C46}"/>
                </a:ext>
              </a:extLst>
            </p:cNvPr>
            <p:cNvSpPr/>
            <p:nvPr/>
          </p:nvSpPr>
          <p:spPr>
            <a:xfrm>
              <a:off x="1825575" y="2940898"/>
              <a:ext cx="13546" cy="110660"/>
            </a:xfrm>
            <a:custGeom>
              <a:avLst/>
              <a:gdLst>
                <a:gd name="connsiteX0" fmla="*/ -133 w 13546"/>
                <a:gd name="connsiteY0" fmla="*/ -10 h 110660"/>
                <a:gd name="connsiteX1" fmla="*/ -133 w 13546"/>
                <a:gd name="connsiteY1" fmla="*/ 110651 h 110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10660">
                  <a:moveTo>
                    <a:pt x="-133" y="-10"/>
                  </a:moveTo>
                  <a:lnTo>
                    <a:pt x="-133" y="110651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FD7CBDC0-5804-C707-9CAC-EA497414CFF9}"/>
                </a:ext>
              </a:extLst>
            </p:cNvPr>
            <p:cNvSpPr/>
            <p:nvPr/>
          </p:nvSpPr>
          <p:spPr>
            <a:xfrm>
              <a:off x="2179421" y="2907464"/>
              <a:ext cx="13546" cy="82289"/>
            </a:xfrm>
            <a:custGeom>
              <a:avLst/>
              <a:gdLst>
                <a:gd name="connsiteX0" fmla="*/ -133 w 13546"/>
                <a:gd name="connsiteY0" fmla="*/ -9 h 82289"/>
                <a:gd name="connsiteX1" fmla="*/ -133 w 13546"/>
                <a:gd name="connsiteY1" fmla="*/ 82280 h 82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82289">
                  <a:moveTo>
                    <a:pt x="-133" y="-9"/>
                  </a:moveTo>
                  <a:lnTo>
                    <a:pt x="-133" y="8228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4A423AB-4D9A-F552-C44C-B47D3F8C3CD8}"/>
                </a:ext>
              </a:extLst>
            </p:cNvPr>
            <p:cNvSpPr/>
            <p:nvPr/>
          </p:nvSpPr>
          <p:spPr>
            <a:xfrm>
              <a:off x="2179421" y="2907464"/>
              <a:ext cx="13546" cy="20601"/>
            </a:xfrm>
            <a:custGeom>
              <a:avLst/>
              <a:gdLst>
                <a:gd name="connsiteX0" fmla="*/ -133 w 13546"/>
                <a:gd name="connsiteY0" fmla="*/ -9 h 20601"/>
                <a:gd name="connsiteX1" fmla="*/ -133 w 13546"/>
                <a:gd name="connsiteY1" fmla="*/ 20592 h 2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0601">
                  <a:moveTo>
                    <a:pt x="-133" y="-9"/>
                  </a:moveTo>
                  <a:lnTo>
                    <a:pt x="-133" y="20592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B962BA4D-0B55-B6D2-1219-26028C9A6D34}"/>
                </a:ext>
              </a:extLst>
            </p:cNvPr>
            <p:cNvSpPr/>
            <p:nvPr/>
          </p:nvSpPr>
          <p:spPr>
            <a:xfrm>
              <a:off x="2533268" y="2804455"/>
              <a:ext cx="13546" cy="61805"/>
            </a:xfrm>
            <a:custGeom>
              <a:avLst/>
              <a:gdLst>
                <a:gd name="connsiteX0" fmla="*/ -133 w 13546"/>
                <a:gd name="connsiteY0" fmla="*/ -9 h 61805"/>
                <a:gd name="connsiteX1" fmla="*/ -133 w 13546"/>
                <a:gd name="connsiteY1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-9"/>
                  </a:moveTo>
                  <a:lnTo>
                    <a:pt x="-133" y="61796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9E8FEFAE-F01D-5660-4930-A681384ECD53}"/>
                </a:ext>
              </a:extLst>
            </p:cNvPr>
            <p:cNvSpPr/>
            <p:nvPr/>
          </p:nvSpPr>
          <p:spPr>
            <a:xfrm>
              <a:off x="2533268" y="2742650"/>
              <a:ext cx="13546" cy="61805"/>
            </a:xfrm>
            <a:custGeom>
              <a:avLst/>
              <a:gdLst>
                <a:gd name="connsiteX0" fmla="*/ -133 w 13546"/>
                <a:gd name="connsiteY0" fmla="*/ 61796 h 61805"/>
                <a:gd name="connsiteX1" fmla="*/ -133 w 13546"/>
                <a:gd name="connsiteY1" fmla="*/ -9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61796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970A9836-32D2-5E49-FFC7-1D62A3D05B12}"/>
                </a:ext>
              </a:extLst>
            </p:cNvPr>
            <p:cNvSpPr/>
            <p:nvPr/>
          </p:nvSpPr>
          <p:spPr>
            <a:xfrm>
              <a:off x="2179421" y="2557352"/>
              <a:ext cx="13546" cy="123492"/>
            </a:xfrm>
            <a:custGeom>
              <a:avLst/>
              <a:gdLst>
                <a:gd name="connsiteX0" fmla="*/ -133 w 13546"/>
                <a:gd name="connsiteY0" fmla="*/ -10 h 123492"/>
                <a:gd name="connsiteX1" fmla="*/ -133 w 13546"/>
                <a:gd name="connsiteY1" fmla="*/ 123483 h 123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23492">
                  <a:moveTo>
                    <a:pt x="-133" y="-10"/>
                  </a:moveTo>
                  <a:lnTo>
                    <a:pt x="-133" y="123483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F6976273-2FEA-5BDF-731D-6AB9574A1894}"/>
                </a:ext>
              </a:extLst>
            </p:cNvPr>
            <p:cNvSpPr/>
            <p:nvPr/>
          </p:nvSpPr>
          <p:spPr>
            <a:xfrm>
              <a:off x="2179421" y="2557352"/>
              <a:ext cx="13546" cy="61805"/>
            </a:xfrm>
            <a:custGeom>
              <a:avLst/>
              <a:gdLst>
                <a:gd name="connsiteX0" fmla="*/ -133 w 13546"/>
                <a:gd name="connsiteY0" fmla="*/ -10 h 61805"/>
                <a:gd name="connsiteX1" fmla="*/ -133 w 13546"/>
                <a:gd name="connsiteY1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-10"/>
                  </a:moveTo>
                  <a:lnTo>
                    <a:pt x="-133" y="61796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DB712B2C-C5E0-7675-B323-0D95D1061E25}"/>
                </a:ext>
              </a:extLst>
            </p:cNvPr>
            <p:cNvSpPr/>
            <p:nvPr/>
          </p:nvSpPr>
          <p:spPr>
            <a:xfrm>
              <a:off x="2533268" y="2372054"/>
              <a:ext cx="13546" cy="123492"/>
            </a:xfrm>
            <a:custGeom>
              <a:avLst/>
              <a:gdLst>
                <a:gd name="connsiteX0" fmla="*/ -133 w 13546"/>
                <a:gd name="connsiteY0" fmla="*/ -9 h 123492"/>
                <a:gd name="connsiteX1" fmla="*/ -133 w 13546"/>
                <a:gd name="connsiteY1" fmla="*/ 123483 h 123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23492">
                  <a:moveTo>
                    <a:pt x="-133" y="-9"/>
                  </a:moveTo>
                  <a:lnTo>
                    <a:pt x="-133" y="123483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531E1747-B4E2-900F-E6C3-0BC27A90F5A6}"/>
                </a:ext>
              </a:extLst>
            </p:cNvPr>
            <p:cNvSpPr/>
            <p:nvPr/>
          </p:nvSpPr>
          <p:spPr>
            <a:xfrm>
              <a:off x="2533268" y="2372054"/>
              <a:ext cx="13546" cy="61687"/>
            </a:xfrm>
            <a:custGeom>
              <a:avLst/>
              <a:gdLst>
                <a:gd name="connsiteX0" fmla="*/ -133 w 13546"/>
                <a:gd name="connsiteY0" fmla="*/ -9 h 61687"/>
                <a:gd name="connsiteX1" fmla="*/ -133 w 13546"/>
                <a:gd name="connsiteY1" fmla="*/ 61678 h 6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687">
                  <a:moveTo>
                    <a:pt x="-133" y="-9"/>
                  </a:moveTo>
                  <a:lnTo>
                    <a:pt x="-133" y="61678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8C63144F-1133-F972-E42E-96407F10A42E}"/>
                </a:ext>
              </a:extLst>
            </p:cNvPr>
            <p:cNvSpPr/>
            <p:nvPr/>
          </p:nvSpPr>
          <p:spPr>
            <a:xfrm>
              <a:off x="2533268" y="2310249"/>
              <a:ext cx="13546" cy="61804"/>
            </a:xfrm>
            <a:custGeom>
              <a:avLst/>
              <a:gdLst>
                <a:gd name="connsiteX0" fmla="*/ -133 w 13546"/>
                <a:gd name="connsiteY0" fmla="*/ 61795 h 61804"/>
                <a:gd name="connsiteX1" fmla="*/ -133 w 13546"/>
                <a:gd name="connsiteY1" fmla="*/ -10 h 6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4">
                  <a:moveTo>
                    <a:pt x="-133" y="61795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F72104C6-770A-9508-53AB-BE9B4D436AB5}"/>
                </a:ext>
              </a:extLst>
            </p:cNvPr>
            <p:cNvSpPr/>
            <p:nvPr/>
          </p:nvSpPr>
          <p:spPr>
            <a:xfrm>
              <a:off x="2533268" y="2248444"/>
              <a:ext cx="13546" cy="123609"/>
            </a:xfrm>
            <a:custGeom>
              <a:avLst/>
              <a:gdLst>
                <a:gd name="connsiteX0" fmla="*/ -133 w 13546"/>
                <a:gd name="connsiteY0" fmla="*/ 123600 h 123609"/>
                <a:gd name="connsiteX1" fmla="*/ -133 w 13546"/>
                <a:gd name="connsiteY1" fmla="*/ -10 h 123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23609">
                  <a:moveTo>
                    <a:pt x="-133" y="123600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446E929-69B5-9E75-0B3C-23A1373CB49E}"/>
                </a:ext>
              </a:extLst>
            </p:cNvPr>
            <p:cNvSpPr/>
            <p:nvPr/>
          </p:nvSpPr>
          <p:spPr>
            <a:xfrm>
              <a:off x="1825575" y="2186639"/>
              <a:ext cx="13546" cy="754258"/>
            </a:xfrm>
            <a:custGeom>
              <a:avLst/>
              <a:gdLst>
                <a:gd name="connsiteX0" fmla="*/ -133 w 13546"/>
                <a:gd name="connsiteY0" fmla="*/ 754249 h 754258"/>
                <a:gd name="connsiteX1" fmla="*/ -133 w 13546"/>
                <a:gd name="connsiteY1" fmla="*/ -10 h 754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754258">
                  <a:moveTo>
                    <a:pt x="-133" y="754249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13449955-C057-A09B-690D-CBEA4FEC382C}"/>
                </a:ext>
              </a:extLst>
            </p:cNvPr>
            <p:cNvSpPr/>
            <p:nvPr/>
          </p:nvSpPr>
          <p:spPr>
            <a:xfrm>
              <a:off x="1471863" y="1763185"/>
              <a:ext cx="13546" cy="361649"/>
            </a:xfrm>
            <a:custGeom>
              <a:avLst/>
              <a:gdLst>
                <a:gd name="connsiteX0" fmla="*/ -134 w 13546"/>
                <a:gd name="connsiteY0" fmla="*/ -9 h 361649"/>
                <a:gd name="connsiteX1" fmla="*/ -134 w 13546"/>
                <a:gd name="connsiteY1" fmla="*/ 361640 h 36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61649">
                  <a:moveTo>
                    <a:pt x="-134" y="-9"/>
                  </a:moveTo>
                  <a:lnTo>
                    <a:pt x="-134" y="36164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E5FD2E56-E936-1DE7-7AD5-D53F66FD4F34}"/>
                </a:ext>
              </a:extLst>
            </p:cNvPr>
            <p:cNvSpPr/>
            <p:nvPr/>
          </p:nvSpPr>
          <p:spPr>
            <a:xfrm>
              <a:off x="2533268" y="2001341"/>
              <a:ext cx="13546" cy="61805"/>
            </a:xfrm>
            <a:custGeom>
              <a:avLst/>
              <a:gdLst>
                <a:gd name="connsiteX0" fmla="*/ -133 w 13546"/>
                <a:gd name="connsiteY0" fmla="*/ -9 h 61805"/>
                <a:gd name="connsiteX1" fmla="*/ -133 w 13546"/>
                <a:gd name="connsiteY1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-9"/>
                  </a:moveTo>
                  <a:lnTo>
                    <a:pt x="-133" y="61796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A6182EC3-74B2-C685-7E49-5927EDF318DF}"/>
                </a:ext>
              </a:extLst>
            </p:cNvPr>
            <p:cNvSpPr/>
            <p:nvPr/>
          </p:nvSpPr>
          <p:spPr>
            <a:xfrm>
              <a:off x="2533268" y="1939536"/>
              <a:ext cx="13546" cy="61805"/>
            </a:xfrm>
            <a:custGeom>
              <a:avLst/>
              <a:gdLst>
                <a:gd name="connsiteX0" fmla="*/ -133 w 13546"/>
                <a:gd name="connsiteY0" fmla="*/ 61796 h 61805"/>
                <a:gd name="connsiteX1" fmla="*/ -133 w 13546"/>
                <a:gd name="connsiteY1" fmla="*/ -9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61796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0C3A1500-19C9-BAE1-31FF-AE0D7018E441}"/>
                </a:ext>
              </a:extLst>
            </p:cNvPr>
            <p:cNvSpPr/>
            <p:nvPr/>
          </p:nvSpPr>
          <p:spPr>
            <a:xfrm>
              <a:off x="1825575" y="1796736"/>
              <a:ext cx="13546" cy="80994"/>
            </a:xfrm>
            <a:custGeom>
              <a:avLst/>
              <a:gdLst>
                <a:gd name="connsiteX0" fmla="*/ -133 w 13546"/>
                <a:gd name="connsiteY0" fmla="*/ -9 h 80994"/>
                <a:gd name="connsiteX1" fmla="*/ -133 w 13546"/>
                <a:gd name="connsiteY1" fmla="*/ 80985 h 8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80994">
                  <a:moveTo>
                    <a:pt x="-133" y="-9"/>
                  </a:moveTo>
                  <a:lnTo>
                    <a:pt x="-133" y="80985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F17E691D-C0BE-36FE-254C-9F89853DBDEB}"/>
                </a:ext>
              </a:extLst>
            </p:cNvPr>
            <p:cNvSpPr/>
            <p:nvPr/>
          </p:nvSpPr>
          <p:spPr>
            <a:xfrm>
              <a:off x="2533268" y="1785081"/>
              <a:ext cx="13546" cy="30961"/>
            </a:xfrm>
            <a:custGeom>
              <a:avLst/>
              <a:gdLst>
                <a:gd name="connsiteX0" fmla="*/ -133 w 13546"/>
                <a:gd name="connsiteY0" fmla="*/ -9 h 30961"/>
                <a:gd name="connsiteX1" fmla="*/ -133 w 13546"/>
                <a:gd name="connsiteY1" fmla="*/ 30952 h 3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961">
                  <a:moveTo>
                    <a:pt x="-133" y="-9"/>
                  </a:moveTo>
                  <a:lnTo>
                    <a:pt x="-133" y="30952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67E6AD26-B47E-9E70-4A04-7C1A6F88F043}"/>
                </a:ext>
              </a:extLst>
            </p:cNvPr>
            <p:cNvSpPr/>
            <p:nvPr/>
          </p:nvSpPr>
          <p:spPr>
            <a:xfrm>
              <a:off x="2533268" y="1754237"/>
              <a:ext cx="13546" cy="30843"/>
            </a:xfrm>
            <a:custGeom>
              <a:avLst/>
              <a:gdLst>
                <a:gd name="connsiteX0" fmla="*/ -133 w 13546"/>
                <a:gd name="connsiteY0" fmla="*/ 30834 h 30843"/>
                <a:gd name="connsiteX1" fmla="*/ -133 w 13546"/>
                <a:gd name="connsiteY1" fmla="*/ -10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30834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13DCE8A-BD27-B6E8-0CD6-ABEF450F2145}"/>
                </a:ext>
              </a:extLst>
            </p:cNvPr>
            <p:cNvSpPr/>
            <p:nvPr/>
          </p:nvSpPr>
          <p:spPr>
            <a:xfrm>
              <a:off x="2179421" y="1692432"/>
              <a:ext cx="13546" cy="46383"/>
            </a:xfrm>
            <a:custGeom>
              <a:avLst/>
              <a:gdLst>
                <a:gd name="connsiteX0" fmla="*/ -133 w 13546"/>
                <a:gd name="connsiteY0" fmla="*/ 46374 h 46383"/>
                <a:gd name="connsiteX1" fmla="*/ -133 w 13546"/>
                <a:gd name="connsiteY1" fmla="*/ -10 h 46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46383">
                  <a:moveTo>
                    <a:pt x="-133" y="46374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3DEA6524-4164-136E-7948-CB47C028B7E3}"/>
                </a:ext>
              </a:extLst>
            </p:cNvPr>
            <p:cNvSpPr/>
            <p:nvPr/>
          </p:nvSpPr>
          <p:spPr>
            <a:xfrm>
              <a:off x="2533268" y="1568822"/>
              <a:ext cx="13546" cy="61805"/>
            </a:xfrm>
            <a:custGeom>
              <a:avLst/>
              <a:gdLst>
                <a:gd name="connsiteX0" fmla="*/ -133 w 13546"/>
                <a:gd name="connsiteY0" fmla="*/ -10 h 61805"/>
                <a:gd name="connsiteX1" fmla="*/ -133 w 13546"/>
                <a:gd name="connsiteY1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-10"/>
                  </a:moveTo>
                  <a:lnTo>
                    <a:pt x="-133" y="61796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82002878-720B-5C54-8EBE-00D3DC8F9015}"/>
                </a:ext>
              </a:extLst>
            </p:cNvPr>
            <p:cNvSpPr/>
            <p:nvPr/>
          </p:nvSpPr>
          <p:spPr>
            <a:xfrm>
              <a:off x="2533268" y="1507134"/>
              <a:ext cx="13546" cy="61687"/>
            </a:xfrm>
            <a:custGeom>
              <a:avLst/>
              <a:gdLst>
                <a:gd name="connsiteX0" fmla="*/ -133 w 13546"/>
                <a:gd name="connsiteY0" fmla="*/ 61678 h 61687"/>
                <a:gd name="connsiteX1" fmla="*/ -133 w 13546"/>
                <a:gd name="connsiteY1" fmla="*/ -9 h 6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687">
                  <a:moveTo>
                    <a:pt x="-133" y="61678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3D6C65A6-D3DB-DAD6-5E64-8048488DA529}"/>
                </a:ext>
              </a:extLst>
            </p:cNvPr>
            <p:cNvSpPr/>
            <p:nvPr/>
          </p:nvSpPr>
          <p:spPr>
            <a:xfrm>
              <a:off x="2533268" y="1414485"/>
              <a:ext cx="13546" cy="30843"/>
            </a:xfrm>
            <a:custGeom>
              <a:avLst/>
              <a:gdLst>
                <a:gd name="connsiteX0" fmla="*/ -133 w 13546"/>
                <a:gd name="connsiteY0" fmla="*/ -9 h 30843"/>
                <a:gd name="connsiteX1" fmla="*/ -133 w 13546"/>
                <a:gd name="connsiteY1" fmla="*/ 30834 h 30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843">
                  <a:moveTo>
                    <a:pt x="-133" y="-9"/>
                  </a:moveTo>
                  <a:lnTo>
                    <a:pt x="-133" y="3083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5F780EF-A320-B934-3983-243484BE2022}"/>
                </a:ext>
              </a:extLst>
            </p:cNvPr>
            <p:cNvSpPr/>
            <p:nvPr/>
          </p:nvSpPr>
          <p:spPr>
            <a:xfrm>
              <a:off x="2533268" y="1383524"/>
              <a:ext cx="13546" cy="30961"/>
            </a:xfrm>
            <a:custGeom>
              <a:avLst/>
              <a:gdLst>
                <a:gd name="connsiteX0" fmla="*/ -133 w 13546"/>
                <a:gd name="connsiteY0" fmla="*/ 30952 h 30961"/>
                <a:gd name="connsiteX1" fmla="*/ -133 w 13546"/>
                <a:gd name="connsiteY1" fmla="*/ -9 h 3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0961">
                  <a:moveTo>
                    <a:pt x="-133" y="30952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105A57D-92FA-B403-E1A6-A15807D24985}"/>
                </a:ext>
              </a:extLst>
            </p:cNvPr>
            <p:cNvSpPr/>
            <p:nvPr/>
          </p:nvSpPr>
          <p:spPr>
            <a:xfrm>
              <a:off x="2179421" y="1321718"/>
              <a:ext cx="13546" cy="46383"/>
            </a:xfrm>
            <a:custGeom>
              <a:avLst/>
              <a:gdLst>
                <a:gd name="connsiteX0" fmla="*/ -133 w 13546"/>
                <a:gd name="connsiteY0" fmla="*/ 46374 h 46383"/>
                <a:gd name="connsiteX1" fmla="*/ -133 w 13546"/>
                <a:gd name="connsiteY1" fmla="*/ -9 h 46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46383">
                  <a:moveTo>
                    <a:pt x="-133" y="46374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A9DA9F29-4937-B571-2198-BB0BC94EC144}"/>
                </a:ext>
              </a:extLst>
            </p:cNvPr>
            <p:cNvSpPr/>
            <p:nvPr/>
          </p:nvSpPr>
          <p:spPr>
            <a:xfrm>
              <a:off x="764170" y="3794634"/>
              <a:ext cx="13546" cy="2031451"/>
            </a:xfrm>
            <a:custGeom>
              <a:avLst/>
              <a:gdLst>
                <a:gd name="connsiteX0" fmla="*/ -134 w 13546"/>
                <a:gd name="connsiteY0" fmla="*/ -9 h 2031451"/>
                <a:gd name="connsiteX1" fmla="*/ -134 w 13546"/>
                <a:gd name="connsiteY1" fmla="*/ 2031442 h 203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031451">
                  <a:moveTo>
                    <a:pt x="-134" y="-9"/>
                  </a:moveTo>
                  <a:lnTo>
                    <a:pt x="-134" y="2031442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0916E915-BA6D-F39D-5C60-666F4B319595}"/>
                </a:ext>
              </a:extLst>
            </p:cNvPr>
            <p:cNvSpPr/>
            <p:nvPr/>
          </p:nvSpPr>
          <p:spPr>
            <a:xfrm>
              <a:off x="1118017" y="5826086"/>
              <a:ext cx="13546" cy="932259"/>
            </a:xfrm>
            <a:custGeom>
              <a:avLst/>
              <a:gdLst>
                <a:gd name="connsiteX0" fmla="*/ -134 w 13546"/>
                <a:gd name="connsiteY0" fmla="*/ -9 h 932259"/>
                <a:gd name="connsiteX1" fmla="*/ -134 w 13546"/>
                <a:gd name="connsiteY1" fmla="*/ 932250 h 932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932259">
                  <a:moveTo>
                    <a:pt x="-134" y="-9"/>
                  </a:moveTo>
                  <a:lnTo>
                    <a:pt x="-134" y="93225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627AC957-6F54-ADCA-1D65-21E6758F6C78}"/>
                </a:ext>
              </a:extLst>
            </p:cNvPr>
            <p:cNvSpPr/>
            <p:nvPr/>
          </p:nvSpPr>
          <p:spPr>
            <a:xfrm>
              <a:off x="2179421" y="6696539"/>
              <a:ext cx="13546" cy="61805"/>
            </a:xfrm>
            <a:custGeom>
              <a:avLst/>
              <a:gdLst>
                <a:gd name="connsiteX0" fmla="*/ -133 w 13546"/>
                <a:gd name="connsiteY0" fmla="*/ 61796 h 61805"/>
                <a:gd name="connsiteX1" fmla="*/ -133 w 13546"/>
                <a:gd name="connsiteY1" fmla="*/ -9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1805">
                  <a:moveTo>
                    <a:pt x="-133" y="61796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E8E486A-11E6-A1A1-2307-0C88517321A2}"/>
                </a:ext>
              </a:extLst>
            </p:cNvPr>
            <p:cNvSpPr/>
            <p:nvPr/>
          </p:nvSpPr>
          <p:spPr>
            <a:xfrm>
              <a:off x="1118017" y="5826086"/>
              <a:ext cx="13546" cy="538353"/>
            </a:xfrm>
            <a:custGeom>
              <a:avLst/>
              <a:gdLst>
                <a:gd name="connsiteX0" fmla="*/ -134 w 13546"/>
                <a:gd name="connsiteY0" fmla="*/ -9 h 538353"/>
                <a:gd name="connsiteX1" fmla="*/ -134 w 13546"/>
                <a:gd name="connsiteY1" fmla="*/ 538344 h 538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538353">
                  <a:moveTo>
                    <a:pt x="-134" y="-9"/>
                  </a:moveTo>
                  <a:lnTo>
                    <a:pt x="-134" y="53834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5E07AE49-AFDC-562A-0E43-A012BA6D7F2D}"/>
                </a:ext>
              </a:extLst>
            </p:cNvPr>
            <p:cNvSpPr/>
            <p:nvPr/>
          </p:nvSpPr>
          <p:spPr>
            <a:xfrm>
              <a:off x="1825575" y="6364439"/>
              <a:ext cx="13546" cy="69575"/>
            </a:xfrm>
            <a:custGeom>
              <a:avLst/>
              <a:gdLst>
                <a:gd name="connsiteX0" fmla="*/ -133 w 13546"/>
                <a:gd name="connsiteY0" fmla="*/ -9 h 69575"/>
                <a:gd name="connsiteX1" fmla="*/ -133 w 13546"/>
                <a:gd name="connsiteY1" fmla="*/ 69565 h 6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9575">
                  <a:moveTo>
                    <a:pt x="-133" y="-9"/>
                  </a:moveTo>
                  <a:lnTo>
                    <a:pt x="-133" y="69565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4DE50C6F-564D-7C14-B892-66CC1F387A0D}"/>
                </a:ext>
              </a:extLst>
            </p:cNvPr>
            <p:cNvSpPr/>
            <p:nvPr/>
          </p:nvSpPr>
          <p:spPr>
            <a:xfrm>
              <a:off x="2179421" y="6434014"/>
              <a:ext cx="13546" cy="46265"/>
            </a:xfrm>
            <a:custGeom>
              <a:avLst/>
              <a:gdLst>
                <a:gd name="connsiteX0" fmla="*/ -133 w 13546"/>
                <a:gd name="connsiteY0" fmla="*/ -10 h 46265"/>
                <a:gd name="connsiteX1" fmla="*/ -133 w 13546"/>
                <a:gd name="connsiteY1" fmla="*/ 46256 h 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46265">
                  <a:moveTo>
                    <a:pt x="-133" y="-10"/>
                  </a:moveTo>
                  <a:lnTo>
                    <a:pt x="-133" y="46256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56285969-E237-8DCA-A4ED-B915856E69CB}"/>
                </a:ext>
              </a:extLst>
            </p:cNvPr>
            <p:cNvSpPr/>
            <p:nvPr/>
          </p:nvSpPr>
          <p:spPr>
            <a:xfrm>
              <a:off x="1825575" y="6294982"/>
              <a:ext cx="13546" cy="69457"/>
            </a:xfrm>
            <a:custGeom>
              <a:avLst/>
              <a:gdLst>
                <a:gd name="connsiteX0" fmla="*/ -133 w 13546"/>
                <a:gd name="connsiteY0" fmla="*/ 69448 h 69457"/>
                <a:gd name="connsiteX1" fmla="*/ -133 w 13546"/>
                <a:gd name="connsiteY1" fmla="*/ -10 h 69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9457">
                  <a:moveTo>
                    <a:pt x="-133" y="69448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F6A5C3C4-D949-84E8-E249-62759427A7A4}"/>
                </a:ext>
              </a:extLst>
            </p:cNvPr>
            <p:cNvSpPr/>
            <p:nvPr/>
          </p:nvSpPr>
          <p:spPr>
            <a:xfrm>
              <a:off x="1118017" y="5826086"/>
              <a:ext cx="13546" cy="283597"/>
            </a:xfrm>
            <a:custGeom>
              <a:avLst/>
              <a:gdLst>
                <a:gd name="connsiteX0" fmla="*/ -134 w 13546"/>
                <a:gd name="connsiteY0" fmla="*/ -9 h 283597"/>
                <a:gd name="connsiteX1" fmla="*/ -134 w 13546"/>
                <a:gd name="connsiteY1" fmla="*/ 283588 h 28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83597">
                  <a:moveTo>
                    <a:pt x="-134" y="-9"/>
                  </a:moveTo>
                  <a:lnTo>
                    <a:pt x="-134" y="283588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9AA1DF52-8ECE-D1E3-BC01-3E8BC2578282}"/>
                </a:ext>
              </a:extLst>
            </p:cNvPr>
            <p:cNvSpPr/>
            <p:nvPr/>
          </p:nvSpPr>
          <p:spPr>
            <a:xfrm>
              <a:off x="1118017" y="5419819"/>
              <a:ext cx="13546" cy="406266"/>
            </a:xfrm>
            <a:custGeom>
              <a:avLst/>
              <a:gdLst>
                <a:gd name="connsiteX0" fmla="*/ -134 w 13546"/>
                <a:gd name="connsiteY0" fmla="*/ 406257 h 406266"/>
                <a:gd name="connsiteX1" fmla="*/ -134 w 13546"/>
                <a:gd name="connsiteY1" fmla="*/ -10 h 40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406266">
                  <a:moveTo>
                    <a:pt x="-134" y="406257"/>
                  </a:moveTo>
                  <a:lnTo>
                    <a:pt x="-134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E6AB903-3FDB-9DD3-2616-4D3315359F8C}"/>
                </a:ext>
              </a:extLst>
            </p:cNvPr>
            <p:cNvSpPr/>
            <p:nvPr/>
          </p:nvSpPr>
          <p:spPr>
            <a:xfrm>
              <a:off x="1825575" y="5419819"/>
              <a:ext cx="13546" cy="504448"/>
            </a:xfrm>
            <a:custGeom>
              <a:avLst/>
              <a:gdLst>
                <a:gd name="connsiteX0" fmla="*/ -133 w 13546"/>
                <a:gd name="connsiteY0" fmla="*/ -10 h 504448"/>
                <a:gd name="connsiteX1" fmla="*/ -133 w 13546"/>
                <a:gd name="connsiteY1" fmla="*/ 504439 h 504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504448">
                  <a:moveTo>
                    <a:pt x="-133" y="-10"/>
                  </a:moveTo>
                  <a:lnTo>
                    <a:pt x="-133" y="50443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7B05BF1-F957-C217-82EB-05C36155FFCE}"/>
                </a:ext>
              </a:extLst>
            </p:cNvPr>
            <p:cNvSpPr/>
            <p:nvPr/>
          </p:nvSpPr>
          <p:spPr>
            <a:xfrm>
              <a:off x="1825575" y="5419819"/>
              <a:ext cx="13546" cy="133852"/>
            </a:xfrm>
            <a:custGeom>
              <a:avLst/>
              <a:gdLst>
                <a:gd name="connsiteX0" fmla="*/ -133 w 13546"/>
                <a:gd name="connsiteY0" fmla="*/ -10 h 133852"/>
                <a:gd name="connsiteX1" fmla="*/ -133 w 13546"/>
                <a:gd name="connsiteY1" fmla="*/ 133843 h 133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33852">
                  <a:moveTo>
                    <a:pt x="-133" y="-10"/>
                  </a:moveTo>
                  <a:lnTo>
                    <a:pt x="-133" y="133843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7F56AE-6A04-D917-E485-75DB8809564A}"/>
                </a:ext>
              </a:extLst>
            </p:cNvPr>
            <p:cNvSpPr/>
            <p:nvPr/>
          </p:nvSpPr>
          <p:spPr>
            <a:xfrm>
              <a:off x="1825575" y="5028503"/>
              <a:ext cx="13546" cy="391315"/>
            </a:xfrm>
            <a:custGeom>
              <a:avLst/>
              <a:gdLst>
                <a:gd name="connsiteX0" fmla="*/ -133 w 13546"/>
                <a:gd name="connsiteY0" fmla="*/ 391306 h 391315"/>
                <a:gd name="connsiteX1" fmla="*/ -133 w 13546"/>
                <a:gd name="connsiteY1" fmla="*/ -9 h 39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91315">
                  <a:moveTo>
                    <a:pt x="-133" y="391306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7AAC18A-682A-F823-6997-0DFFF2ED9BF8}"/>
                </a:ext>
              </a:extLst>
            </p:cNvPr>
            <p:cNvSpPr/>
            <p:nvPr/>
          </p:nvSpPr>
          <p:spPr>
            <a:xfrm>
              <a:off x="2179421" y="5028503"/>
              <a:ext cx="13546" cy="216259"/>
            </a:xfrm>
            <a:custGeom>
              <a:avLst/>
              <a:gdLst>
                <a:gd name="connsiteX0" fmla="*/ -133 w 13546"/>
                <a:gd name="connsiteY0" fmla="*/ -9 h 216259"/>
                <a:gd name="connsiteX1" fmla="*/ -133 w 13546"/>
                <a:gd name="connsiteY1" fmla="*/ 216250 h 216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16259">
                  <a:moveTo>
                    <a:pt x="-133" y="-9"/>
                  </a:moveTo>
                  <a:lnTo>
                    <a:pt x="-133" y="21625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A3DA8C0-94C2-5853-8B2D-3F5F687BB441}"/>
                </a:ext>
              </a:extLst>
            </p:cNvPr>
            <p:cNvSpPr/>
            <p:nvPr/>
          </p:nvSpPr>
          <p:spPr>
            <a:xfrm>
              <a:off x="2179421" y="4874049"/>
              <a:ext cx="13546" cy="154454"/>
            </a:xfrm>
            <a:custGeom>
              <a:avLst/>
              <a:gdLst>
                <a:gd name="connsiteX0" fmla="*/ -133 w 13546"/>
                <a:gd name="connsiteY0" fmla="*/ 154445 h 154454"/>
                <a:gd name="connsiteX1" fmla="*/ -133 w 13546"/>
                <a:gd name="connsiteY1" fmla="*/ -9 h 154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54454">
                  <a:moveTo>
                    <a:pt x="-133" y="154445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581B191-7CB4-366E-2FF6-50A53717C895}"/>
                </a:ext>
              </a:extLst>
            </p:cNvPr>
            <p:cNvSpPr/>
            <p:nvPr/>
          </p:nvSpPr>
          <p:spPr>
            <a:xfrm>
              <a:off x="1825575" y="4534296"/>
              <a:ext cx="13546" cy="885522"/>
            </a:xfrm>
            <a:custGeom>
              <a:avLst/>
              <a:gdLst>
                <a:gd name="connsiteX0" fmla="*/ -133 w 13546"/>
                <a:gd name="connsiteY0" fmla="*/ 885513 h 885522"/>
                <a:gd name="connsiteX1" fmla="*/ -133 w 13546"/>
                <a:gd name="connsiteY1" fmla="*/ -10 h 88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885522">
                  <a:moveTo>
                    <a:pt x="-133" y="885513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8036CC2-A5A3-E6BD-627C-B9AFBA0F245C}"/>
                </a:ext>
              </a:extLst>
            </p:cNvPr>
            <p:cNvSpPr/>
            <p:nvPr/>
          </p:nvSpPr>
          <p:spPr>
            <a:xfrm>
              <a:off x="2179421" y="4534296"/>
              <a:ext cx="13546" cy="92649"/>
            </a:xfrm>
            <a:custGeom>
              <a:avLst/>
              <a:gdLst>
                <a:gd name="connsiteX0" fmla="*/ -133 w 13546"/>
                <a:gd name="connsiteY0" fmla="*/ -10 h 92649"/>
                <a:gd name="connsiteX1" fmla="*/ -133 w 13546"/>
                <a:gd name="connsiteY1" fmla="*/ 92639 h 9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92649">
                  <a:moveTo>
                    <a:pt x="-133" y="-10"/>
                  </a:moveTo>
                  <a:lnTo>
                    <a:pt x="-133" y="9263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42F029E-E555-A790-C8E5-A723141083BE}"/>
                </a:ext>
              </a:extLst>
            </p:cNvPr>
            <p:cNvSpPr/>
            <p:nvPr/>
          </p:nvSpPr>
          <p:spPr>
            <a:xfrm>
              <a:off x="2179421" y="4194544"/>
              <a:ext cx="13546" cy="339752"/>
            </a:xfrm>
            <a:custGeom>
              <a:avLst/>
              <a:gdLst>
                <a:gd name="connsiteX0" fmla="*/ -133 w 13546"/>
                <a:gd name="connsiteY0" fmla="*/ 339743 h 339752"/>
                <a:gd name="connsiteX1" fmla="*/ -133 w 13546"/>
                <a:gd name="connsiteY1" fmla="*/ -9 h 33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39752">
                  <a:moveTo>
                    <a:pt x="-133" y="339743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B1E3ACF-39CC-B77B-EDFE-37E3F2A9A602}"/>
                </a:ext>
              </a:extLst>
            </p:cNvPr>
            <p:cNvSpPr/>
            <p:nvPr/>
          </p:nvSpPr>
          <p:spPr>
            <a:xfrm>
              <a:off x="1118017" y="3355052"/>
              <a:ext cx="13546" cy="2471033"/>
            </a:xfrm>
            <a:custGeom>
              <a:avLst/>
              <a:gdLst>
                <a:gd name="connsiteX0" fmla="*/ -134 w 13546"/>
                <a:gd name="connsiteY0" fmla="*/ 2471024 h 2471033"/>
                <a:gd name="connsiteX1" fmla="*/ -134 w 13546"/>
                <a:gd name="connsiteY1" fmla="*/ -9 h 2471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471033">
                  <a:moveTo>
                    <a:pt x="-134" y="2471024"/>
                  </a:moveTo>
                  <a:lnTo>
                    <a:pt x="-134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E5F02877-F727-7E3D-54E0-E12035C54676}"/>
                </a:ext>
              </a:extLst>
            </p:cNvPr>
            <p:cNvSpPr/>
            <p:nvPr/>
          </p:nvSpPr>
          <p:spPr>
            <a:xfrm>
              <a:off x="1471863" y="3355052"/>
              <a:ext cx="13546" cy="414154"/>
            </a:xfrm>
            <a:custGeom>
              <a:avLst/>
              <a:gdLst>
                <a:gd name="connsiteX0" fmla="*/ -134 w 13546"/>
                <a:gd name="connsiteY0" fmla="*/ -9 h 414154"/>
                <a:gd name="connsiteX1" fmla="*/ -134 w 13546"/>
                <a:gd name="connsiteY1" fmla="*/ 414145 h 41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414154">
                  <a:moveTo>
                    <a:pt x="-134" y="-9"/>
                  </a:moveTo>
                  <a:lnTo>
                    <a:pt x="-134" y="414145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8BA7C854-0B5E-F155-2813-67099303E9E6}"/>
                </a:ext>
              </a:extLst>
            </p:cNvPr>
            <p:cNvSpPr/>
            <p:nvPr/>
          </p:nvSpPr>
          <p:spPr>
            <a:xfrm>
              <a:off x="1825575" y="3769206"/>
              <a:ext cx="13546" cy="162695"/>
            </a:xfrm>
            <a:custGeom>
              <a:avLst/>
              <a:gdLst>
                <a:gd name="connsiteX0" fmla="*/ -133 w 13546"/>
                <a:gd name="connsiteY0" fmla="*/ -9 h 162695"/>
                <a:gd name="connsiteX1" fmla="*/ -133 w 13546"/>
                <a:gd name="connsiteY1" fmla="*/ 162686 h 16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62695">
                  <a:moveTo>
                    <a:pt x="-133" y="-9"/>
                  </a:moveTo>
                  <a:lnTo>
                    <a:pt x="-133" y="162686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71CFF3C4-6689-3B7B-A300-BDB48006D254}"/>
                </a:ext>
              </a:extLst>
            </p:cNvPr>
            <p:cNvSpPr/>
            <p:nvPr/>
          </p:nvSpPr>
          <p:spPr>
            <a:xfrm>
              <a:off x="2179421" y="3885635"/>
              <a:ext cx="13546" cy="46265"/>
            </a:xfrm>
            <a:custGeom>
              <a:avLst/>
              <a:gdLst>
                <a:gd name="connsiteX0" fmla="*/ -133 w 13546"/>
                <a:gd name="connsiteY0" fmla="*/ 46256 h 46265"/>
                <a:gd name="connsiteX1" fmla="*/ -133 w 13546"/>
                <a:gd name="connsiteY1" fmla="*/ -10 h 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46265">
                  <a:moveTo>
                    <a:pt x="-133" y="46256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D790E55E-F2F2-348C-76AD-5835914C5DD4}"/>
                </a:ext>
              </a:extLst>
            </p:cNvPr>
            <p:cNvSpPr/>
            <p:nvPr/>
          </p:nvSpPr>
          <p:spPr>
            <a:xfrm>
              <a:off x="1825575" y="3582848"/>
              <a:ext cx="13546" cy="186357"/>
            </a:xfrm>
            <a:custGeom>
              <a:avLst/>
              <a:gdLst>
                <a:gd name="connsiteX0" fmla="*/ -133 w 13546"/>
                <a:gd name="connsiteY0" fmla="*/ 186348 h 186357"/>
                <a:gd name="connsiteX1" fmla="*/ -133 w 13546"/>
                <a:gd name="connsiteY1" fmla="*/ -10 h 18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86357">
                  <a:moveTo>
                    <a:pt x="-133" y="186348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604C5CEA-97F2-D455-D16F-FBA4748E4E29}"/>
                </a:ext>
              </a:extLst>
            </p:cNvPr>
            <p:cNvSpPr/>
            <p:nvPr/>
          </p:nvSpPr>
          <p:spPr>
            <a:xfrm>
              <a:off x="2179421" y="3514921"/>
              <a:ext cx="13546" cy="67926"/>
            </a:xfrm>
            <a:custGeom>
              <a:avLst/>
              <a:gdLst>
                <a:gd name="connsiteX0" fmla="*/ -133 w 13546"/>
                <a:gd name="connsiteY0" fmla="*/ 67917 h 67926"/>
                <a:gd name="connsiteX1" fmla="*/ -133 w 13546"/>
                <a:gd name="connsiteY1" fmla="*/ -10 h 67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67926">
                  <a:moveTo>
                    <a:pt x="-133" y="67917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D0EC3945-318E-0E33-A4E3-437ADB6805BC}"/>
                </a:ext>
              </a:extLst>
            </p:cNvPr>
            <p:cNvSpPr/>
            <p:nvPr/>
          </p:nvSpPr>
          <p:spPr>
            <a:xfrm>
              <a:off x="2179421" y="3391311"/>
              <a:ext cx="13546" cy="191537"/>
            </a:xfrm>
            <a:custGeom>
              <a:avLst/>
              <a:gdLst>
                <a:gd name="connsiteX0" fmla="*/ -133 w 13546"/>
                <a:gd name="connsiteY0" fmla="*/ 191528 h 191537"/>
                <a:gd name="connsiteX1" fmla="*/ -133 w 13546"/>
                <a:gd name="connsiteY1" fmla="*/ -10 h 19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91537">
                  <a:moveTo>
                    <a:pt x="-133" y="191528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2A202E89-BA78-599A-B979-E390D41F2E89}"/>
                </a:ext>
              </a:extLst>
            </p:cNvPr>
            <p:cNvSpPr/>
            <p:nvPr/>
          </p:nvSpPr>
          <p:spPr>
            <a:xfrm>
              <a:off x="1471863" y="2940898"/>
              <a:ext cx="13546" cy="414154"/>
            </a:xfrm>
            <a:custGeom>
              <a:avLst/>
              <a:gdLst>
                <a:gd name="connsiteX0" fmla="*/ -134 w 13546"/>
                <a:gd name="connsiteY0" fmla="*/ 414145 h 414154"/>
                <a:gd name="connsiteX1" fmla="*/ -134 w 13546"/>
                <a:gd name="connsiteY1" fmla="*/ -10 h 41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414154">
                  <a:moveTo>
                    <a:pt x="-134" y="414145"/>
                  </a:moveTo>
                  <a:lnTo>
                    <a:pt x="-134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385C1E7-4EFB-DAC6-CFF1-D31C8E2578F8}"/>
                </a:ext>
              </a:extLst>
            </p:cNvPr>
            <p:cNvSpPr/>
            <p:nvPr/>
          </p:nvSpPr>
          <p:spPr>
            <a:xfrm>
              <a:off x="1825575" y="2907464"/>
              <a:ext cx="13546" cy="33433"/>
            </a:xfrm>
            <a:custGeom>
              <a:avLst/>
              <a:gdLst>
                <a:gd name="connsiteX0" fmla="*/ -133 w 13546"/>
                <a:gd name="connsiteY0" fmla="*/ 33424 h 33433"/>
                <a:gd name="connsiteX1" fmla="*/ -133 w 13546"/>
                <a:gd name="connsiteY1" fmla="*/ -9 h 33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3433">
                  <a:moveTo>
                    <a:pt x="-133" y="33424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64081FD7-0632-5DEE-D124-ED61DF0F6EB2}"/>
                </a:ext>
              </a:extLst>
            </p:cNvPr>
            <p:cNvSpPr/>
            <p:nvPr/>
          </p:nvSpPr>
          <p:spPr>
            <a:xfrm>
              <a:off x="2179421" y="2804455"/>
              <a:ext cx="13546" cy="103008"/>
            </a:xfrm>
            <a:custGeom>
              <a:avLst/>
              <a:gdLst>
                <a:gd name="connsiteX0" fmla="*/ -133 w 13546"/>
                <a:gd name="connsiteY0" fmla="*/ 102999 h 103008"/>
                <a:gd name="connsiteX1" fmla="*/ -133 w 13546"/>
                <a:gd name="connsiteY1" fmla="*/ -9 h 103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03008">
                  <a:moveTo>
                    <a:pt x="-133" y="102999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78C4A127-6A8D-47BF-5893-DEE8CEB24D31}"/>
                </a:ext>
              </a:extLst>
            </p:cNvPr>
            <p:cNvSpPr/>
            <p:nvPr/>
          </p:nvSpPr>
          <p:spPr>
            <a:xfrm>
              <a:off x="1825575" y="2557352"/>
              <a:ext cx="13546" cy="383545"/>
            </a:xfrm>
            <a:custGeom>
              <a:avLst/>
              <a:gdLst>
                <a:gd name="connsiteX0" fmla="*/ -133 w 13546"/>
                <a:gd name="connsiteY0" fmla="*/ 383536 h 383545"/>
                <a:gd name="connsiteX1" fmla="*/ -133 w 13546"/>
                <a:gd name="connsiteY1" fmla="*/ -10 h 3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83545">
                  <a:moveTo>
                    <a:pt x="-133" y="383536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BCFA680-85C6-8B13-19B0-517CCF9A2788}"/>
                </a:ext>
              </a:extLst>
            </p:cNvPr>
            <p:cNvSpPr/>
            <p:nvPr/>
          </p:nvSpPr>
          <p:spPr>
            <a:xfrm>
              <a:off x="2179421" y="2372054"/>
              <a:ext cx="13546" cy="185298"/>
            </a:xfrm>
            <a:custGeom>
              <a:avLst/>
              <a:gdLst>
                <a:gd name="connsiteX0" fmla="*/ -133 w 13546"/>
                <a:gd name="connsiteY0" fmla="*/ 185289 h 185298"/>
                <a:gd name="connsiteX1" fmla="*/ -133 w 13546"/>
                <a:gd name="connsiteY1" fmla="*/ -9 h 185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185298">
                  <a:moveTo>
                    <a:pt x="-133" y="185289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22882E74-AC25-1457-4610-D16675588280}"/>
                </a:ext>
              </a:extLst>
            </p:cNvPr>
            <p:cNvSpPr/>
            <p:nvPr/>
          </p:nvSpPr>
          <p:spPr>
            <a:xfrm>
              <a:off x="764170" y="1763185"/>
              <a:ext cx="13546" cy="2031449"/>
            </a:xfrm>
            <a:custGeom>
              <a:avLst/>
              <a:gdLst>
                <a:gd name="connsiteX0" fmla="*/ -134 w 13546"/>
                <a:gd name="connsiteY0" fmla="*/ 2031441 h 2031449"/>
                <a:gd name="connsiteX1" fmla="*/ -134 w 13546"/>
                <a:gd name="connsiteY1" fmla="*/ -9 h 20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031449">
                  <a:moveTo>
                    <a:pt x="-134" y="2031441"/>
                  </a:moveTo>
                  <a:lnTo>
                    <a:pt x="-134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A4D4789-8BD2-0186-6728-B7151ECF4A43}"/>
                </a:ext>
              </a:extLst>
            </p:cNvPr>
            <p:cNvSpPr/>
            <p:nvPr/>
          </p:nvSpPr>
          <p:spPr>
            <a:xfrm>
              <a:off x="1471863" y="1763185"/>
              <a:ext cx="13546" cy="33551"/>
            </a:xfrm>
            <a:custGeom>
              <a:avLst/>
              <a:gdLst>
                <a:gd name="connsiteX0" fmla="*/ -134 w 13546"/>
                <a:gd name="connsiteY0" fmla="*/ -9 h 33551"/>
                <a:gd name="connsiteX1" fmla="*/ -134 w 13546"/>
                <a:gd name="connsiteY1" fmla="*/ 33542 h 33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3551">
                  <a:moveTo>
                    <a:pt x="-134" y="-9"/>
                  </a:moveTo>
                  <a:lnTo>
                    <a:pt x="-134" y="33542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CB8A7F0B-20D0-631D-1EB4-225C6BBC83B4}"/>
                </a:ext>
              </a:extLst>
            </p:cNvPr>
            <p:cNvSpPr/>
            <p:nvPr/>
          </p:nvSpPr>
          <p:spPr>
            <a:xfrm>
              <a:off x="1825575" y="1796736"/>
              <a:ext cx="13546" cy="204604"/>
            </a:xfrm>
            <a:custGeom>
              <a:avLst/>
              <a:gdLst>
                <a:gd name="connsiteX0" fmla="*/ -133 w 13546"/>
                <a:gd name="connsiteY0" fmla="*/ -9 h 204604"/>
                <a:gd name="connsiteX1" fmla="*/ -133 w 13546"/>
                <a:gd name="connsiteY1" fmla="*/ 204595 h 20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04604">
                  <a:moveTo>
                    <a:pt x="-133" y="-9"/>
                  </a:moveTo>
                  <a:lnTo>
                    <a:pt x="-133" y="204595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0B80A3FC-58C4-91EB-4C14-D7E3B4C8D46E}"/>
                </a:ext>
              </a:extLst>
            </p:cNvPr>
            <p:cNvSpPr/>
            <p:nvPr/>
          </p:nvSpPr>
          <p:spPr>
            <a:xfrm>
              <a:off x="1825575" y="1738816"/>
              <a:ext cx="13546" cy="57920"/>
            </a:xfrm>
            <a:custGeom>
              <a:avLst/>
              <a:gdLst>
                <a:gd name="connsiteX0" fmla="*/ -133 w 13546"/>
                <a:gd name="connsiteY0" fmla="*/ 57911 h 57920"/>
                <a:gd name="connsiteX1" fmla="*/ -133 w 13546"/>
                <a:gd name="connsiteY1" fmla="*/ -9 h 57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57920">
                  <a:moveTo>
                    <a:pt x="-133" y="57911"/>
                  </a:moveTo>
                  <a:lnTo>
                    <a:pt x="-133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4DFE7E78-86F8-E2F8-A568-FE6F104489A7}"/>
                </a:ext>
              </a:extLst>
            </p:cNvPr>
            <p:cNvSpPr/>
            <p:nvPr/>
          </p:nvSpPr>
          <p:spPr>
            <a:xfrm>
              <a:off x="2179421" y="1738816"/>
              <a:ext cx="13546" cy="46265"/>
            </a:xfrm>
            <a:custGeom>
              <a:avLst/>
              <a:gdLst>
                <a:gd name="connsiteX0" fmla="*/ -133 w 13546"/>
                <a:gd name="connsiteY0" fmla="*/ -9 h 46265"/>
                <a:gd name="connsiteX1" fmla="*/ -133 w 13546"/>
                <a:gd name="connsiteY1" fmla="*/ 46256 h 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46265">
                  <a:moveTo>
                    <a:pt x="-133" y="-9"/>
                  </a:moveTo>
                  <a:lnTo>
                    <a:pt x="-133" y="46256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697EFBF-4CD9-C0E2-9827-F379EF904B85}"/>
                </a:ext>
              </a:extLst>
            </p:cNvPr>
            <p:cNvSpPr/>
            <p:nvPr/>
          </p:nvSpPr>
          <p:spPr>
            <a:xfrm>
              <a:off x="1825575" y="1568822"/>
              <a:ext cx="13546" cy="227914"/>
            </a:xfrm>
            <a:custGeom>
              <a:avLst/>
              <a:gdLst>
                <a:gd name="connsiteX0" fmla="*/ -133 w 13546"/>
                <a:gd name="connsiteY0" fmla="*/ 227905 h 227914"/>
                <a:gd name="connsiteX1" fmla="*/ -133 w 13546"/>
                <a:gd name="connsiteY1" fmla="*/ -10 h 227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227914">
                  <a:moveTo>
                    <a:pt x="-133" y="227905"/>
                  </a:moveTo>
                  <a:lnTo>
                    <a:pt x="-133" y="-10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71C9B4D-41B0-635A-0BED-42267BC50D21}"/>
                </a:ext>
              </a:extLst>
            </p:cNvPr>
            <p:cNvSpPr/>
            <p:nvPr/>
          </p:nvSpPr>
          <p:spPr>
            <a:xfrm>
              <a:off x="1471863" y="1368102"/>
              <a:ext cx="13546" cy="395082"/>
            </a:xfrm>
            <a:custGeom>
              <a:avLst/>
              <a:gdLst>
                <a:gd name="connsiteX0" fmla="*/ -134 w 13546"/>
                <a:gd name="connsiteY0" fmla="*/ 395073 h 395082"/>
                <a:gd name="connsiteX1" fmla="*/ -134 w 13546"/>
                <a:gd name="connsiteY1" fmla="*/ -9 h 39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395082">
                  <a:moveTo>
                    <a:pt x="-134" y="395073"/>
                  </a:moveTo>
                  <a:lnTo>
                    <a:pt x="-134" y="-9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AC9289E-172B-A8F5-BDB7-083BDFD5E1CF}"/>
                </a:ext>
              </a:extLst>
            </p:cNvPr>
            <p:cNvSpPr/>
            <p:nvPr/>
          </p:nvSpPr>
          <p:spPr>
            <a:xfrm>
              <a:off x="2179421" y="1368102"/>
              <a:ext cx="13546" cy="46383"/>
            </a:xfrm>
            <a:custGeom>
              <a:avLst/>
              <a:gdLst>
                <a:gd name="connsiteX0" fmla="*/ -133 w 13546"/>
                <a:gd name="connsiteY0" fmla="*/ -9 h 46383"/>
                <a:gd name="connsiteX1" fmla="*/ -133 w 13546"/>
                <a:gd name="connsiteY1" fmla="*/ 46374 h 46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6" h="46383">
                  <a:moveTo>
                    <a:pt x="-133" y="-9"/>
                  </a:moveTo>
                  <a:lnTo>
                    <a:pt x="-133" y="46374"/>
                  </a:lnTo>
                </a:path>
              </a:pathLst>
            </a:custGeom>
            <a:ln w="1449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DF020054-0EBF-BFC5-AD3C-6FF7889564E2}"/>
                </a:ext>
              </a:extLst>
            </p:cNvPr>
            <p:cNvSpPr/>
            <p:nvPr/>
          </p:nvSpPr>
          <p:spPr>
            <a:xfrm>
              <a:off x="2897681" y="6820150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BE4E6B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EBD69C7-7005-F31E-26AC-2A5624758933}"/>
                </a:ext>
              </a:extLst>
            </p:cNvPr>
            <p:cNvSpPr/>
            <p:nvPr/>
          </p:nvSpPr>
          <p:spPr>
            <a:xfrm>
              <a:off x="2897681" y="6758345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0344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F0B7271-1389-99F7-C0E2-B9AE792D3759}"/>
                </a:ext>
              </a:extLst>
            </p:cNvPr>
            <p:cNvSpPr/>
            <p:nvPr/>
          </p:nvSpPr>
          <p:spPr>
            <a:xfrm>
              <a:off x="2897681" y="6696539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976BA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53DFA2B-96E9-2A8B-326B-95E1B3693273}"/>
                </a:ext>
              </a:extLst>
            </p:cNvPr>
            <p:cNvSpPr/>
            <p:nvPr/>
          </p:nvSpPr>
          <p:spPr>
            <a:xfrm>
              <a:off x="2897681" y="6634734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4E80D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60D7F62-F42C-71F7-11CF-4FF5B4A69D61}"/>
                </a:ext>
              </a:extLst>
            </p:cNvPr>
            <p:cNvSpPr/>
            <p:nvPr/>
          </p:nvSpPr>
          <p:spPr>
            <a:xfrm>
              <a:off x="2897681" y="6573046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BB527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12C2232B-B94C-EA4C-008E-CED9DB1C893B}"/>
                </a:ext>
              </a:extLst>
            </p:cNvPr>
            <p:cNvSpPr/>
            <p:nvPr/>
          </p:nvSpPr>
          <p:spPr>
            <a:xfrm>
              <a:off x="2897681" y="6511241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32A3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B0649126-6BFC-EAA8-0ADA-5B0D75A2C6FE}"/>
                </a:ext>
              </a:extLst>
            </p:cNvPr>
            <p:cNvSpPr/>
            <p:nvPr/>
          </p:nvSpPr>
          <p:spPr>
            <a:xfrm>
              <a:off x="2897681" y="6449436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5253B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8953E54-DF41-798C-FCC9-D4AB802A5C43}"/>
                </a:ext>
              </a:extLst>
            </p:cNvPr>
            <p:cNvSpPr/>
            <p:nvPr/>
          </p:nvSpPr>
          <p:spPr>
            <a:xfrm>
              <a:off x="2897681" y="6387631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22E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FE5A917-E7A2-3641-7338-BB7C80AE97EA}"/>
                </a:ext>
              </a:extLst>
            </p:cNvPr>
            <p:cNvSpPr/>
            <p:nvPr/>
          </p:nvSpPr>
          <p:spPr>
            <a:xfrm>
              <a:off x="2897681" y="6325825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22D4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70856571-68C8-8C6B-86DA-A029BC3AC6FA}"/>
                </a:ext>
              </a:extLst>
            </p:cNvPr>
            <p:cNvSpPr/>
            <p:nvPr/>
          </p:nvSpPr>
          <p:spPr>
            <a:xfrm>
              <a:off x="2897681" y="6264138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D5263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8F76EA38-F43D-93C0-C31D-FEDB9EA71E49}"/>
                </a:ext>
              </a:extLst>
            </p:cNvPr>
            <p:cNvSpPr/>
            <p:nvPr/>
          </p:nvSpPr>
          <p:spPr>
            <a:xfrm>
              <a:off x="2897681" y="6202333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C3C5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65CFA7C8-2F47-EC96-5905-C6E243B7A358}"/>
                </a:ext>
              </a:extLst>
            </p:cNvPr>
            <p:cNvSpPr/>
            <p:nvPr/>
          </p:nvSpPr>
          <p:spPr>
            <a:xfrm>
              <a:off x="2897681" y="6140527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BD506E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0B86E38-55B6-B7AE-FEBA-E13294B1533D}"/>
                </a:ext>
              </a:extLst>
            </p:cNvPr>
            <p:cNvSpPr/>
            <p:nvPr/>
          </p:nvSpPr>
          <p:spPr>
            <a:xfrm>
              <a:off x="2897681" y="6078722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4486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BB4862A-7EEA-3B7F-1DCE-9EAE911EB8F0}"/>
                </a:ext>
              </a:extLst>
            </p:cNvPr>
            <p:cNvSpPr/>
            <p:nvPr/>
          </p:nvSpPr>
          <p:spPr>
            <a:xfrm>
              <a:off x="2897681" y="6017034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0344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7074CEC-1573-C791-357D-21991F8D3BCD}"/>
                </a:ext>
              </a:extLst>
            </p:cNvPr>
            <p:cNvSpPr/>
            <p:nvPr/>
          </p:nvSpPr>
          <p:spPr>
            <a:xfrm>
              <a:off x="2897681" y="5955229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6A7AC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A6433896-CE26-8EDC-5A61-67B9A181B158}"/>
                </a:ext>
              </a:extLst>
            </p:cNvPr>
            <p:cNvSpPr/>
            <p:nvPr/>
          </p:nvSpPr>
          <p:spPr>
            <a:xfrm>
              <a:off x="2897681" y="5893424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BE4F6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D7D8A92F-9F5E-8355-3D7F-6F5F2B2C9CE6}"/>
                </a:ext>
              </a:extLst>
            </p:cNvPr>
            <p:cNvSpPr/>
            <p:nvPr/>
          </p:nvSpPr>
          <p:spPr>
            <a:xfrm>
              <a:off x="2897681" y="5831619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B8810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C57AB4A9-A39B-2F78-2D67-02003C85D014}"/>
                </a:ext>
              </a:extLst>
            </p:cNvPr>
            <p:cNvSpPr/>
            <p:nvPr/>
          </p:nvSpPr>
          <p:spPr>
            <a:xfrm>
              <a:off x="2897681" y="5769813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AF5D8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F2886D57-00BF-D163-A42C-A9F0497C3CFA}"/>
                </a:ext>
              </a:extLst>
            </p:cNvPr>
            <p:cNvSpPr/>
            <p:nvPr/>
          </p:nvSpPr>
          <p:spPr>
            <a:xfrm>
              <a:off x="2897681" y="5708126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CC3B5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CB3D1CF8-1E06-89A9-AABA-8AE45914BE62}"/>
                </a:ext>
              </a:extLst>
            </p:cNvPr>
            <p:cNvSpPr/>
            <p:nvPr/>
          </p:nvSpPr>
          <p:spPr>
            <a:xfrm>
              <a:off x="2897681" y="5646320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6223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6DA5BED8-0D4E-EE60-C714-82447248D3B8}"/>
                </a:ext>
              </a:extLst>
            </p:cNvPr>
            <p:cNvSpPr/>
            <p:nvPr/>
          </p:nvSpPr>
          <p:spPr>
            <a:xfrm>
              <a:off x="2897681" y="5584515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5263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5FDA4B45-0B5D-0CCE-E898-47E7CF085AAC}"/>
                </a:ext>
              </a:extLst>
            </p:cNvPr>
            <p:cNvSpPr/>
            <p:nvPr/>
          </p:nvSpPr>
          <p:spPr>
            <a:xfrm>
              <a:off x="2897681" y="5522710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22E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E3BB0B49-66C0-83D5-93A5-5EC52D3FAED1}"/>
                </a:ext>
              </a:extLst>
            </p:cNvPr>
            <p:cNvSpPr/>
            <p:nvPr/>
          </p:nvSpPr>
          <p:spPr>
            <a:xfrm>
              <a:off x="2897681" y="5461022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D0334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44E45B80-C493-29D2-DFFC-55365C4EDFCE}"/>
                </a:ext>
              </a:extLst>
            </p:cNvPr>
            <p:cNvSpPr/>
            <p:nvPr/>
          </p:nvSpPr>
          <p:spPr>
            <a:xfrm>
              <a:off x="2897681" y="5399217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A3E5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44E76D3-0DB2-1F84-858D-4AAE9B2EE82E}"/>
                </a:ext>
              </a:extLst>
            </p:cNvPr>
            <p:cNvSpPr/>
            <p:nvPr/>
          </p:nvSpPr>
          <p:spPr>
            <a:xfrm>
              <a:off x="2897681" y="5337412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C3C5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FC14638-09A2-D135-2B18-6A29999D0BEE}"/>
                </a:ext>
              </a:extLst>
            </p:cNvPr>
            <p:cNvSpPr/>
            <p:nvPr/>
          </p:nvSpPr>
          <p:spPr>
            <a:xfrm>
              <a:off x="2897681" y="5275607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E384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144DF84-A768-E02E-9206-982FF61FB41C}"/>
                </a:ext>
              </a:extLst>
            </p:cNvPr>
            <p:cNvSpPr/>
            <p:nvPr/>
          </p:nvSpPr>
          <p:spPr>
            <a:xfrm>
              <a:off x="2897681" y="5213801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C3C5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08D023C-938B-1475-4F3B-84339AA0FF5D}"/>
                </a:ext>
              </a:extLst>
            </p:cNvPr>
            <p:cNvSpPr/>
            <p:nvPr/>
          </p:nvSpPr>
          <p:spPr>
            <a:xfrm>
              <a:off x="2897681" y="5152114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22E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2D78F50-253D-C035-2420-649F2385F844}"/>
                </a:ext>
              </a:extLst>
            </p:cNvPr>
            <p:cNvSpPr/>
            <p:nvPr/>
          </p:nvSpPr>
          <p:spPr>
            <a:xfrm>
              <a:off x="2897681" y="5090308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BA537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26D8521E-3B3A-72EB-8B9F-D3C0F2442487}"/>
                </a:ext>
              </a:extLst>
            </p:cNvPr>
            <p:cNvSpPr/>
            <p:nvPr/>
          </p:nvSpPr>
          <p:spPr>
            <a:xfrm>
              <a:off x="2897681" y="5028503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CA3F5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70EFE74-61E1-E161-D34D-8BDCAF5F40BF}"/>
                </a:ext>
              </a:extLst>
            </p:cNvPr>
            <p:cNvSpPr/>
            <p:nvPr/>
          </p:nvSpPr>
          <p:spPr>
            <a:xfrm>
              <a:off x="2897681" y="4966698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22D4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053C6570-7073-28FC-0540-F6BED0DF5A4D}"/>
                </a:ext>
              </a:extLst>
            </p:cNvPr>
            <p:cNvSpPr/>
            <p:nvPr/>
          </p:nvSpPr>
          <p:spPr>
            <a:xfrm>
              <a:off x="2897681" y="4905010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C7435A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0C3F1CB-4B39-D214-310F-BB6B1B1DCE08}"/>
                </a:ext>
              </a:extLst>
            </p:cNvPr>
            <p:cNvSpPr/>
            <p:nvPr/>
          </p:nvSpPr>
          <p:spPr>
            <a:xfrm>
              <a:off x="2897681" y="4843205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12F44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1FCFA94-04A8-C58E-33DB-7767FBE2158C}"/>
                </a:ext>
              </a:extLst>
            </p:cNvPr>
            <p:cNvSpPr/>
            <p:nvPr/>
          </p:nvSpPr>
          <p:spPr>
            <a:xfrm>
              <a:off x="2897681" y="4781400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C04C6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99DD53FB-AFFB-CE94-CEEA-CA17E5D9316A}"/>
                </a:ext>
              </a:extLst>
            </p:cNvPr>
            <p:cNvSpPr/>
            <p:nvPr/>
          </p:nvSpPr>
          <p:spPr>
            <a:xfrm>
              <a:off x="2897681" y="4719595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3C83D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1873DEA-6BE7-6A01-1407-B5D13424ACE1}"/>
                </a:ext>
              </a:extLst>
            </p:cNvPr>
            <p:cNvSpPr/>
            <p:nvPr/>
          </p:nvSpPr>
          <p:spPr>
            <a:xfrm>
              <a:off x="2897681" y="4657789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9A6A9E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B7E46FDD-8616-8CBD-8644-A9AB445075F2}"/>
                </a:ext>
              </a:extLst>
            </p:cNvPr>
            <p:cNvSpPr/>
            <p:nvPr/>
          </p:nvSpPr>
          <p:spPr>
            <a:xfrm>
              <a:off x="2897681" y="4596102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F354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5011FD6-4596-1B15-2464-3D753D4EA529}"/>
                </a:ext>
              </a:extLst>
            </p:cNvPr>
            <p:cNvSpPr/>
            <p:nvPr/>
          </p:nvSpPr>
          <p:spPr>
            <a:xfrm>
              <a:off x="2897681" y="4534296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F354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ADEDB460-88F0-EBD4-E793-5E2B1B11EBFA}"/>
                </a:ext>
              </a:extLst>
            </p:cNvPr>
            <p:cNvSpPr/>
            <p:nvPr/>
          </p:nvSpPr>
          <p:spPr>
            <a:xfrm>
              <a:off x="2897681" y="4472491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A26594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0EF4A1B-0406-4E43-E7DB-335D7302E13F}"/>
                </a:ext>
              </a:extLst>
            </p:cNvPr>
            <p:cNvSpPr/>
            <p:nvPr/>
          </p:nvSpPr>
          <p:spPr>
            <a:xfrm>
              <a:off x="2897681" y="4410686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14B6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6BDEC753-D3B5-3712-EBE7-EC6B382EF568}"/>
                </a:ext>
              </a:extLst>
            </p:cNvPr>
            <p:cNvSpPr/>
            <p:nvPr/>
          </p:nvSpPr>
          <p:spPr>
            <a:xfrm>
              <a:off x="2897681" y="4348998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0334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FC8E9C1-DC5C-565B-47B4-B136F3E33619}"/>
                </a:ext>
              </a:extLst>
            </p:cNvPr>
            <p:cNvSpPr/>
            <p:nvPr/>
          </p:nvSpPr>
          <p:spPr>
            <a:xfrm>
              <a:off x="2897681" y="4287193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C5465E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4E4C9964-3D4E-4777-FAB2-8D8A5DCAAA80}"/>
                </a:ext>
              </a:extLst>
            </p:cNvPr>
            <p:cNvSpPr/>
            <p:nvPr/>
          </p:nvSpPr>
          <p:spPr>
            <a:xfrm>
              <a:off x="2897681" y="4225388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1304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171E9AFF-951B-72C3-243C-31EAAB316037}"/>
                </a:ext>
              </a:extLst>
            </p:cNvPr>
            <p:cNvSpPr/>
            <p:nvPr/>
          </p:nvSpPr>
          <p:spPr>
            <a:xfrm>
              <a:off x="2897681" y="4163583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CA3F5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294DEBC0-E190-F8CB-197E-0E33C9873FA7}"/>
                </a:ext>
              </a:extLst>
            </p:cNvPr>
            <p:cNvSpPr/>
            <p:nvPr/>
          </p:nvSpPr>
          <p:spPr>
            <a:xfrm>
              <a:off x="2897681" y="4101777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6213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25234F4-4FCB-C9A2-FCF2-99A76804A32F}"/>
                </a:ext>
              </a:extLst>
            </p:cNvPr>
            <p:cNvSpPr/>
            <p:nvPr/>
          </p:nvSpPr>
          <p:spPr>
            <a:xfrm>
              <a:off x="2897681" y="4040090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7435A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726155C-BEE1-0F93-B27B-58B758E9B9DA}"/>
                </a:ext>
              </a:extLst>
            </p:cNvPr>
            <p:cNvSpPr/>
            <p:nvPr/>
          </p:nvSpPr>
          <p:spPr>
            <a:xfrm>
              <a:off x="2897681" y="3978284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D1314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53967071-D19B-F7E8-2794-0E0AA187499A}"/>
                </a:ext>
              </a:extLst>
            </p:cNvPr>
            <p:cNvSpPr/>
            <p:nvPr/>
          </p:nvSpPr>
          <p:spPr>
            <a:xfrm>
              <a:off x="2897681" y="3916479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8E6FAA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91D3F54F-9BCD-CFEE-8FEC-2E0A19D7D1F9}"/>
                </a:ext>
              </a:extLst>
            </p:cNvPr>
            <p:cNvSpPr/>
            <p:nvPr/>
          </p:nvSpPr>
          <p:spPr>
            <a:xfrm>
              <a:off x="2897681" y="3854674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D22F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6CA03CD-039D-2315-2DF3-86C2653B5D67}"/>
                </a:ext>
              </a:extLst>
            </p:cNvPr>
            <p:cNvSpPr/>
            <p:nvPr/>
          </p:nvSpPr>
          <p:spPr>
            <a:xfrm>
              <a:off x="2897681" y="3792986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6213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0E43E36-440A-F674-D2BE-E7FC272915D4}"/>
                </a:ext>
              </a:extLst>
            </p:cNvPr>
            <p:cNvSpPr/>
            <p:nvPr/>
          </p:nvSpPr>
          <p:spPr>
            <a:xfrm>
              <a:off x="2897681" y="3731181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CB3C5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C314B84-9FC8-5A09-796D-0F3CC5D22D30}"/>
                </a:ext>
              </a:extLst>
            </p:cNvPr>
            <p:cNvSpPr/>
            <p:nvPr/>
          </p:nvSpPr>
          <p:spPr>
            <a:xfrm>
              <a:off x="2897681" y="3669376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5233A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74CF5D0F-95D5-53C8-FB83-B118B27A1C00}"/>
                </a:ext>
              </a:extLst>
            </p:cNvPr>
            <p:cNvSpPr/>
            <p:nvPr/>
          </p:nvSpPr>
          <p:spPr>
            <a:xfrm>
              <a:off x="2897681" y="3607570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5243B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FC51571-09B9-3F2C-BD63-364FD25010DA}"/>
                </a:ext>
              </a:extLst>
            </p:cNvPr>
            <p:cNvSpPr/>
            <p:nvPr/>
          </p:nvSpPr>
          <p:spPr>
            <a:xfrm>
              <a:off x="2897681" y="3545765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22F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42622D4A-22CA-0730-63C5-DB30DAE0BE47}"/>
                </a:ext>
              </a:extLst>
            </p:cNvPr>
            <p:cNvSpPr/>
            <p:nvPr/>
          </p:nvSpPr>
          <p:spPr>
            <a:xfrm>
              <a:off x="2897681" y="3484078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4486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2674F4D-B737-5C76-6317-1EB7D7024EB3}"/>
                </a:ext>
              </a:extLst>
            </p:cNvPr>
            <p:cNvSpPr/>
            <p:nvPr/>
          </p:nvSpPr>
          <p:spPr>
            <a:xfrm>
              <a:off x="2897681" y="3422272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5465E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BCDF44CB-FF64-FFE1-3DAB-D7EE36A8EDF8}"/>
                </a:ext>
              </a:extLst>
            </p:cNvPr>
            <p:cNvSpPr/>
            <p:nvPr/>
          </p:nvSpPr>
          <p:spPr>
            <a:xfrm>
              <a:off x="2897681" y="3360467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B3C5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EBE6E0D5-05E7-57A8-E17C-4AF8AF389DEA}"/>
                </a:ext>
              </a:extLst>
            </p:cNvPr>
            <p:cNvSpPr/>
            <p:nvPr/>
          </p:nvSpPr>
          <p:spPr>
            <a:xfrm>
              <a:off x="2897681" y="3298662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93F5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6811D527-EE7C-6B63-8E63-461B4EE3F93B}"/>
                </a:ext>
              </a:extLst>
            </p:cNvPr>
            <p:cNvSpPr/>
            <p:nvPr/>
          </p:nvSpPr>
          <p:spPr>
            <a:xfrm>
              <a:off x="2897681" y="3236857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5F82C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1D135275-6488-6736-7B12-486042D2BB7A}"/>
                </a:ext>
              </a:extLst>
            </p:cNvPr>
            <p:cNvSpPr/>
            <p:nvPr/>
          </p:nvSpPr>
          <p:spPr>
            <a:xfrm>
              <a:off x="2897681" y="3175169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B3597D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0F5821-DB9B-3B83-A39E-3E7B6983E0E3}"/>
                </a:ext>
              </a:extLst>
            </p:cNvPr>
            <p:cNvSpPr/>
            <p:nvPr/>
          </p:nvSpPr>
          <p:spPr>
            <a:xfrm>
              <a:off x="2897681" y="3113364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D22D4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E6733E04-AD4E-CB35-23EB-5825E991C1CE}"/>
                </a:ext>
              </a:extLst>
            </p:cNvPr>
            <p:cNvSpPr/>
            <p:nvPr/>
          </p:nvSpPr>
          <p:spPr>
            <a:xfrm>
              <a:off x="2897681" y="3051558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D22F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384F2DA5-D04E-4D41-7B58-7A58AD2143D6}"/>
                </a:ext>
              </a:extLst>
            </p:cNvPr>
            <p:cNvSpPr/>
            <p:nvPr/>
          </p:nvSpPr>
          <p:spPr>
            <a:xfrm>
              <a:off x="2897681" y="2989753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D32A3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CDFAC2EF-67F8-A79D-A9F9-AA6524C96D97}"/>
                </a:ext>
              </a:extLst>
            </p:cNvPr>
            <p:cNvSpPr/>
            <p:nvPr/>
          </p:nvSpPr>
          <p:spPr>
            <a:xfrm>
              <a:off x="2897681" y="2928066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C84158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1315A48-7C24-C3E3-1497-4FC2716FE142}"/>
                </a:ext>
              </a:extLst>
            </p:cNvPr>
            <p:cNvSpPr/>
            <p:nvPr/>
          </p:nvSpPr>
          <p:spPr>
            <a:xfrm>
              <a:off x="2897681" y="2866260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C6455D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9665AD3-BE47-F939-FC38-CA7C1BC5DD24}"/>
                </a:ext>
              </a:extLst>
            </p:cNvPr>
            <p:cNvSpPr/>
            <p:nvPr/>
          </p:nvSpPr>
          <p:spPr>
            <a:xfrm>
              <a:off x="2897681" y="2804455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C24A6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3B80003-58D7-EE61-11A5-60A6F64A45DF}"/>
                </a:ext>
              </a:extLst>
            </p:cNvPr>
            <p:cNvSpPr/>
            <p:nvPr/>
          </p:nvSpPr>
          <p:spPr>
            <a:xfrm>
              <a:off x="2897681" y="2742650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22E4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F3D3435-4FE7-A425-57C2-DEF407FDB7AB}"/>
                </a:ext>
              </a:extLst>
            </p:cNvPr>
            <p:cNvSpPr/>
            <p:nvPr/>
          </p:nvSpPr>
          <p:spPr>
            <a:xfrm>
              <a:off x="2897681" y="2680845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B25A7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CAABD245-7D16-0B1E-7DFB-63C450785345}"/>
                </a:ext>
              </a:extLst>
            </p:cNvPr>
            <p:cNvSpPr/>
            <p:nvPr/>
          </p:nvSpPr>
          <p:spPr>
            <a:xfrm>
              <a:off x="2897681" y="2619157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04C67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638264E3-BE70-65CE-D60E-7E2A3D1089CE}"/>
                </a:ext>
              </a:extLst>
            </p:cNvPr>
            <p:cNvSpPr/>
            <p:nvPr/>
          </p:nvSpPr>
          <p:spPr>
            <a:xfrm>
              <a:off x="2897681" y="2557352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CB3D5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9C203336-B197-3931-9AF2-775E2B599EE3}"/>
                </a:ext>
              </a:extLst>
            </p:cNvPr>
            <p:cNvSpPr/>
            <p:nvPr/>
          </p:nvSpPr>
          <p:spPr>
            <a:xfrm>
              <a:off x="2897681" y="2495546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D4283D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398420D3-B5F2-18C9-EF09-D7A97D731CAD}"/>
                </a:ext>
              </a:extLst>
            </p:cNvPr>
            <p:cNvSpPr/>
            <p:nvPr/>
          </p:nvSpPr>
          <p:spPr>
            <a:xfrm>
              <a:off x="2897681" y="2433741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B15B8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513FB22-3073-3795-D0D5-ADC490A8F053}"/>
                </a:ext>
              </a:extLst>
            </p:cNvPr>
            <p:cNvSpPr/>
            <p:nvPr/>
          </p:nvSpPr>
          <p:spPr>
            <a:xfrm>
              <a:off x="2897681" y="2372054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D32C41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D75AA0CD-1242-FE11-FCC2-A1C9A1FF7726}"/>
                </a:ext>
              </a:extLst>
            </p:cNvPr>
            <p:cNvSpPr/>
            <p:nvPr/>
          </p:nvSpPr>
          <p:spPr>
            <a:xfrm>
              <a:off x="2897681" y="2310249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D1314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3775824D-92ED-D4E0-78D3-3F72DBC241B0}"/>
                </a:ext>
              </a:extLst>
            </p:cNvPr>
            <p:cNvSpPr/>
            <p:nvPr/>
          </p:nvSpPr>
          <p:spPr>
            <a:xfrm>
              <a:off x="2897681" y="2248444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D71D3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3429527B-1062-403A-65A6-B0C01A3AC341}"/>
                </a:ext>
              </a:extLst>
            </p:cNvPr>
            <p:cNvSpPr/>
            <p:nvPr/>
          </p:nvSpPr>
          <p:spPr>
            <a:xfrm>
              <a:off x="2897681" y="2186639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AF5C83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B88D339-A14C-8A67-8137-AABC0ABBA1C6}"/>
                </a:ext>
              </a:extLst>
            </p:cNvPr>
            <p:cNvSpPr/>
            <p:nvPr/>
          </p:nvSpPr>
          <p:spPr>
            <a:xfrm>
              <a:off x="2897681" y="2124834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B6577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9B48B08-DE5B-E4AE-8E5D-1C565966A805}"/>
                </a:ext>
              </a:extLst>
            </p:cNvPr>
            <p:cNvSpPr/>
            <p:nvPr/>
          </p:nvSpPr>
          <p:spPr>
            <a:xfrm>
              <a:off x="2897681" y="2063146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AC5F87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EBDCFE52-D650-9FB6-8368-0D1ECEF2CC56}"/>
                </a:ext>
              </a:extLst>
            </p:cNvPr>
            <p:cNvSpPr/>
            <p:nvPr/>
          </p:nvSpPr>
          <p:spPr>
            <a:xfrm>
              <a:off x="2897681" y="2001341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A36594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4E3C507E-F541-6109-E273-8E573C793422}"/>
                </a:ext>
              </a:extLst>
            </p:cNvPr>
            <p:cNvSpPr/>
            <p:nvPr/>
          </p:nvSpPr>
          <p:spPr>
            <a:xfrm>
              <a:off x="2897681" y="1939536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B05C8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E310D2F0-8784-791A-EFE7-E52BEDEA30C7}"/>
                </a:ext>
              </a:extLst>
            </p:cNvPr>
            <p:cNvSpPr/>
            <p:nvPr/>
          </p:nvSpPr>
          <p:spPr>
            <a:xfrm>
              <a:off x="2897681" y="1877730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8772B0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CEF9F0DA-DBCD-C7BD-9BB1-6165D488090B}"/>
                </a:ext>
              </a:extLst>
            </p:cNvPr>
            <p:cNvSpPr/>
            <p:nvPr/>
          </p:nvSpPr>
          <p:spPr>
            <a:xfrm>
              <a:off x="2897681" y="1816043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4483D5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D79B9470-3855-0A63-30A1-8BBA3CEB5906}"/>
                </a:ext>
              </a:extLst>
            </p:cNvPr>
            <p:cNvSpPr/>
            <p:nvPr/>
          </p:nvSpPr>
          <p:spPr>
            <a:xfrm>
              <a:off x="2897681" y="1754237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88819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BD49BE76-E0A4-46EF-EA8C-A7DF891084F4}"/>
                </a:ext>
              </a:extLst>
            </p:cNvPr>
            <p:cNvSpPr/>
            <p:nvPr/>
          </p:nvSpPr>
          <p:spPr>
            <a:xfrm>
              <a:off x="2897681" y="1692432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9B807C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FE7D8287-6E94-241A-6C68-76923AE7133C}"/>
                </a:ext>
              </a:extLst>
            </p:cNvPr>
            <p:cNvSpPr/>
            <p:nvPr/>
          </p:nvSpPr>
          <p:spPr>
            <a:xfrm>
              <a:off x="2897681" y="1630627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7581B2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A47D742D-A123-5CFE-218A-5013F5F9F4D3}"/>
                </a:ext>
              </a:extLst>
            </p:cNvPr>
            <p:cNvSpPr/>
            <p:nvPr/>
          </p:nvSpPr>
          <p:spPr>
            <a:xfrm>
              <a:off x="2897681" y="1568822"/>
              <a:ext cx="106072" cy="11772"/>
            </a:xfrm>
            <a:custGeom>
              <a:avLst/>
              <a:gdLst>
                <a:gd name="connsiteX0" fmla="*/ 105939 w 106072"/>
                <a:gd name="connsiteY0" fmla="*/ -10 h 11772"/>
                <a:gd name="connsiteX1" fmla="*/ -134 w 106072"/>
                <a:gd name="connsiteY1" fmla="*/ -10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10"/>
                  </a:moveTo>
                  <a:lnTo>
                    <a:pt x="-134" y="-10"/>
                  </a:lnTo>
                </a:path>
              </a:pathLst>
            </a:custGeom>
            <a:ln w="11514" cap="flat">
              <a:solidFill>
                <a:srgbClr val="8D6FAB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36BBFB28-606C-1965-3427-9467AB0DDE42}"/>
                </a:ext>
              </a:extLst>
            </p:cNvPr>
            <p:cNvSpPr/>
            <p:nvPr/>
          </p:nvSpPr>
          <p:spPr>
            <a:xfrm>
              <a:off x="2897681" y="1507134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687BC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1F8D7849-D0D4-B513-F772-111793BA326E}"/>
                </a:ext>
              </a:extLst>
            </p:cNvPr>
            <p:cNvSpPr/>
            <p:nvPr/>
          </p:nvSpPr>
          <p:spPr>
            <a:xfrm>
              <a:off x="2897681" y="1445329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AD5E86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35BFFAEA-59A9-EE11-7CAC-69C0C8EF6925}"/>
                </a:ext>
              </a:extLst>
            </p:cNvPr>
            <p:cNvSpPr/>
            <p:nvPr/>
          </p:nvSpPr>
          <p:spPr>
            <a:xfrm>
              <a:off x="2897681" y="1383524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5082CF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EF3D7A5B-633A-9F78-2B57-7945BFD17177}"/>
                </a:ext>
              </a:extLst>
            </p:cNvPr>
            <p:cNvSpPr/>
            <p:nvPr/>
          </p:nvSpPr>
          <p:spPr>
            <a:xfrm>
              <a:off x="2897681" y="1321718"/>
              <a:ext cx="106072" cy="11772"/>
            </a:xfrm>
            <a:custGeom>
              <a:avLst/>
              <a:gdLst>
                <a:gd name="connsiteX0" fmla="*/ 105939 w 106072"/>
                <a:gd name="connsiteY0" fmla="*/ -9 h 11772"/>
                <a:gd name="connsiteX1" fmla="*/ -134 w 106072"/>
                <a:gd name="connsiteY1" fmla="*/ -9 h 1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072" h="11772">
                  <a:moveTo>
                    <a:pt x="105939" y="-9"/>
                  </a:moveTo>
                  <a:lnTo>
                    <a:pt x="-134" y="-9"/>
                  </a:lnTo>
                </a:path>
              </a:pathLst>
            </a:custGeom>
            <a:ln w="11514" cap="flat">
              <a:solidFill>
                <a:srgbClr val="3C82D9"/>
              </a:solidFill>
              <a:custDash>
                <a:ds d="85500" sp="255750"/>
              </a:custDash>
              <a:round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413" name="TextBox 412">
              <a:extLst>
                <a:ext uri="{FF2B5EF4-FFF2-40B4-BE49-F238E27FC236}">
                  <a16:creationId xmlns:a16="http://schemas.microsoft.com/office/drawing/2014/main" id="{7645D7BA-4B20-3231-01BD-8071CD14804D}"/>
                </a:ext>
              </a:extLst>
            </p:cNvPr>
            <p:cNvSpPr txBox="1"/>
            <p:nvPr/>
          </p:nvSpPr>
          <p:spPr>
            <a:xfrm>
              <a:off x="2912317" y="6741410"/>
              <a:ext cx="74090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BE4E6B"/>
                  </a:solidFill>
                  <a:latin typeface="Arial"/>
                  <a:cs typeface="Arial"/>
                  <a:sym typeface="Arial"/>
                  <a:rtl val="0"/>
                </a:rPr>
                <a:t>Ulva mutabilis</a:t>
              </a:r>
            </a:p>
          </p:txBody>
        </p:sp>
        <p:sp>
          <p:nvSpPr>
            <p:cNvPr id="414" name="TextBox 413">
              <a:extLst>
                <a:ext uri="{FF2B5EF4-FFF2-40B4-BE49-F238E27FC236}">
                  <a16:creationId xmlns:a16="http://schemas.microsoft.com/office/drawing/2014/main" id="{670B1E66-3810-E123-16CB-E7D4F01BE0D8}"/>
                </a:ext>
              </a:extLst>
            </p:cNvPr>
            <p:cNvSpPr txBox="1"/>
            <p:nvPr/>
          </p:nvSpPr>
          <p:spPr>
            <a:xfrm>
              <a:off x="2912317" y="6679604"/>
              <a:ext cx="105830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03448"/>
                  </a:solidFill>
                  <a:latin typeface="Arial"/>
                  <a:cs typeface="Arial"/>
                  <a:sym typeface="Arial"/>
                  <a:rtl val="0"/>
                </a:rPr>
                <a:t>Bryopsis sp. KO-2023</a:t>
              </a:r>
            </a:p>
          </p:txBody>
        </p:sp>
        <p:sp>
          <p:nvSpPr>
            <p:cNvPr id="415" name="TextBox 414">
              <a:extLst>
                <a:ext uri="{FF2B5EF4-FFF2-40B4-BE49-F238E27FC236}">
                  <a16:creationId xmlns:a16="http://schemas.microsoft.com/office/drawing/2014/main" id="{A7ABBFBE-4699-208D-37BE-01838D852634}"/>
                </a:ext>
              </a:extLst>
            </p:cNvPr>
            <p:cNvSpPr txBox="1"/>
            <p:nvPr/>
          </p:nvSpPr>
          <p:spPr>
            <a:xfrm>
              <a:off x="2912317" y="6617799"/>
              <a:ext cx="94929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976BA2"/>
                  </a:solidFill>
                  <a:latin typeface="Arial"/>
                  <a:cs typeface="Arial"/>
                  <a:sym typeface="Arial"/>
                  <a:rtl val="0"/>
                </a:rPr>
                <a:t>Caulerpa lentillifera</a:t>
              </a:r>
            </a:p>
          </p:txBody>
        </p:sp>
        <p:sp>
          <p:nvSpPr>
            <p:cNvPr id="416" name="TextBox 415">
              <a:extLst>
                <a:ext uri="{FF2B5EF4-FFF2-40B4-BE49-F238E27FC236}">
                  <a16:creationId xmlns:a16="http://schemas.microsoft.com/office/drawing/2014/main" id="{6C8CDFA1-2C88-2845-12DF-6AEC1862DE69}"/>
                </a:ext>
              </a:extLst>
            </p:cNvPr>
            <p:cNvSpPr txBox="1"/>
            <p:nvPr/>
          </p:nvSpPr>
          <p:spPr>
            <a:xfrm>
              <a:off x="2912317" y="6555994"/>
              <a:ext cx="100860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4E80D3"/>
                  </a:solidFill>
                  <a:latin typeface="Arial"/>
                  <a:cs typeface="Arial"/>
                  <a:sym typeface="Arial"/>
                  <a:rtl val="0"/>
                </a:rPr>
                <a:t>Ostreobium quekettii</a:t>
              </a:r>
            </a:p>
          </p:txBody>
        </p: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DABDEBC3-6BC2-7FCE-347F-67B5435195B2}"/>
                </a:ext>
              </a:extLst>
            </p:cNvPr>
            <p:cNvSpPr txBox="1"/>
            <p:nvPr/>
          </p:nvSpPr>
          <p:spPr>
            <a:xfrm>
              <a:off x="2912317" y="6494188"/>
              <a:ext cx="111440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BB5270"/>
                  </a:solidFill>
                  <a:latin typeface="Arial"/>
                  <a:cs typeface="Arial"/>
                  <a:sym typeface="Arial"/>
                  <a:rtl val="0"/>
                </a:rPr>
                <a:t>Pycnococcus provasolii</a:t>
              </a:r>
            </a:p>
          </p:txBody>
        </p:sp>
        <p:sp>
          <p:nvSpPr>
            <p:cNvPr id="418" name="TextBox 417">
              <a:extLst>
                <a:ext uri="{FF2B5EF4-FFF2-40B4-BE49-F238E27FC236}">
                  <a16:creationId xmlns:a16="http://schemas.microsoft.com/office/drawing/2014/main" id="{4D22790C-92D2-7A07-7F1A-CEFAD277BB20}"/>
                </a:ext>
              </a:extLst>
            </p:cNvPr>
            <p:cNvSpPr txBox="1"/>
            <p:nvPr/>
          </p:nvSpPr>
          <p:spPr>
            <a:xfrm>
              <a:off x="2912317" y="6432501"/>
              <a:ext cx="162416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Ostreococcus lucimarinus CCE9901</a:t>
              </a:r>
            </a:p>
          </p:txBody>
        </p:sp>
        <p:sp>
          <p:nvSpPr>
            <p:cNvPr id="419" name="TextBox 418">
              <a:extLst>
                <a:ext uri="{FF2B5EF4-FFF2-40B4-BE49-F238E27FC236}">
                  <a16:creationId xmlns:a16="http://schemas.microsoft.com/office/drawing/2014/main" id="{ABF81082-7A4C-90D1-5439-3D6AF89DBE82}"/>
                </a:ext>
              </a:extLst>
            </p:cNvPr>
            <p:cNvSpPr txBox="1"/>
            <p:nvPr/>
          </p:nvSpPr>
          <p:spPr>
            <a:xfrm>
              <a:off x="2912317" y="6370695"/>
              <a:ext cx="93487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5253B"/>
                  </a:solidFill>
                  <a:latin typeface="Arial"/>
                  <a:cs typeface="Arial"/>
                  <a:sym typeface="Arial"/>
                  <a:rtl val="0"/>
                </a:rPr>
                <a:t>Ostreococcus tauri</a:t>
              </a:r>
            </a:p>
          </p:txBody>
        </p:sp>
        <p:sp>
          <p:nvSpPr>
            <p:cNvPr id="420" name="TextBox 419">
              <a:extLst>
                <a:ext uri="{FF2B5EF4-FFF2-40B4-BE49-F238E27FC236}">
                  <a16:creationId xmlns:a16="http://schemas.microsoft.com/office/drawing/2014/main" id="{6AF5F301-65DD-7B6E-5329-8FF2D4104946}"/>
                </a:ext>
              </a:extLst>
            </p:cNvPr>
            <p:cNvSpPr txBox="1"/>
            <p:nvPr/>
          </p:nvSpPr>
          <p:spPr>
            <a:xfrm>
              <a:off x="2912317" y="6308890"/>
              <a:ext cx="147348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Bathycoccus prasinos RCC1105</a:t>
              </a:r>
            </a:p>
          </p:txBody>
        </p:sp>
        <p:sp>
          <p:nvSpPr>
            <p:cNvPr id="421" name="TextBox 420">
              <a:extLst>
                <a:ext uri="{FF2B5EF4-FFF2-40B4-BE49-F238E27FC236}">
                  <a16:creationId xmlns:a16="http://schemas.microsoft.com/office/drawing/2014/main" id="{FFE7CE9B-2B79-09E0-92BB-4DF6D894DD6A}"/>
                </a:ext>
              </a:extLst>
            </p:cNvPr>
            <p:cNvSpPr txBox="1"/>
            <p:nvPr/>
          </p:nvSpPr>
          <p:spPr>
            <a:xfrm>
              <a:off x="2912317" y="6247085"/>
              <a:ext cx="143821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22D42"/>
                  </a:solidFill>
                  <a:latin typeface="Arial"/>
                  <a:cs typeface="Arial"/>
                  <a:sym typeface="Arial"/>
                  <a:rtl val="0"/>
                </a:rPr>
                <a:t>Micromonas pusilla CCMP1545</a:t>
              </a:r>
            </a:p>
          </p:txBody>
        </p:sp>
        <p:sp>
          <p:nvSpPr>
            <p:cNvPr id="422" name="TextBox 421">
              <a:extLst>
                <a:ext uri="{FF2B5EF4-FFF2-40B4-BE49-F238E27FC236}">
                  <a16:creationId xmlns:a16="http://schemas.microsoft.com/office/drawing/2014/main" id="{20F665B4-5CB6-FBB5-AAD3-C03C2DBF8DE1}"/>
                </a:ext>
              </a:extLst>
            </p:cNvPr>
            <p:cNvSpPr txBox="1"/>
            <p:nvPr/>
          </p:nvSpPr>
          <p:spPr>
            <a:xfrm>
              <a:off x="2912317" y="6185397"/>
              <a:ext cx="109356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Micromonas commoda</a:t>
              </a:r>
            </a:p>
          </p:txBody>
        </p:sp>
        <p:sp>
          <p:nvSpPr>
            <p:cNvPr id="423" name="TextBox 422">
              <a:extLst>
                <a:ext uri="{FF2B5EF4-FFF2-40B4-BE49-F238E27FC236}">
                  <a16:creationId xmlns:a16="http://schemas.microsoft.com/office/drawing/2014/main" id="{53DAA33C-7017-3BE1-0EE6-897D7B841E34}"/>
                </a:ext>
              </a:extLst>
            </p:cNvPr>
            <p:cNvSpPr txBox="1"/>
            <p:nvPr/>
          </p:nvSpPr>
          <p:spPr>
            <a:xfrm>
              <a:off x="2912317" y="6123592"/>
              <a:ext cx="91884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C3C51"/>
                  </a:solidFill>
                  <a:latin typeface="Arial"/>
                  <a:cs typeface="Arial"/>
                  <a:sym typeface="Arial"/>
                  <a:rtl val="0"/>
                </a:rPr>
                <a:t>Tetraselmis striata</a:t>
              </a:r>
            </a:p>
          </p:txBody>
        </p:sp>
        <p:sp>
          <p:nvSpPr>
            <p:cNvPr id="424" name="TextBox 423">
              <a:extLst>
                <a:ext uri="{FF2B5EF4-FFF2-40B4-BE49-F238E27FC236}">
                  <a16:creationId xmlns:a16="http://schemas.microsoft.com/office/drawing/2014/main" id="{69EDAD2F-7284-EA75-FE3B-03B87C4A5240}"/>
                </a:ext>
              </a:extLst>
            </p:cNvPr>
            <p:cNvSpPr txBox="1"/>
            <p:nvPr/>
          </p:nvSpPr>
          <p:spPr>
            <a:xfrm>
              <a:off x="2912317" y="6061787"/>
              <a:ext cx="132440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BD506E"/>
                  </a:solidFill>
                  <a:latin typeface="Arial"/>
                  <a:cs typeface="Arial"/>
                  <a:sym typeface="Arial"/>
                  <a:rtl val="0"/>
                </a:rPr>
                <a:t>Pedinophyceae sp. YPF-701</a:t>
              </a:r>
            </a:p>
          </p:txBody>
        </p:sp>
        <p:sp>
          <p:nvSpPr>
            <p:cNvPr id="425" name="TextBox 424">
              <a:extLst>
                <a:ext uri="{FF2B5EF4-FFF2-40B4-BE49-F238E27FC236}">
                  <a16:creationId xmlns:a16="http://schemas.microsoft.com/office/drawing/2014/main" id="{072BD890-7784-D500-8B2F-F46C7203084D}"/>
                </a:ext>
              </a:extLst>
            </p:cNvPr>
            <p:cNvSpPr txBox="1"/>
            <p:nvPr/>
          </p:nvSpPr>
          <p:spPr>
            <a:xfrm>
              <a:off x="2912317" y="5999982"/>
              <a:ext cx="98135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44861"/>
                  </a:solidFill>
                  <a:latin typeface="Arial"/>
                  <a:cs typeface="Arial"/>
                  <a:sym typeface="Arial"/>
                  <a:rtl val="0"/>
                </a:rPr>
                <a:t>Pedinomonas minor</a:t>
              </a:r>
            </a:p>
          </p:txBody>
        </p:sp>
        <p:sp>
          <p:nvSpPr>
            <p:cNvPr id="426" name="TextBox 425">
              <a:extLst>
                <a:ext uri="{FF2B5EF4-FFF2-40B4-BE49-F238E27FC236}">
                  <a16:creationId xmlns:a16="http://schemas.microsoft.com/office/drawing/2014/main" id="{2F864A6E-AFED-7F33-EC6F-F81FA936A5A0}"/>
                </a:ext>
              </a:extLst>
            </p:cNvPr>
            <p:cNvSpPr txBox="1"/>
            <p:nvPr/>
          </p:nvSpPr>
          <p:spPr>
            <a:xfrm>
              <a:off x="2912317" y="5938176"/>
              <a:ext cx="112562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03448"/>
                  </a:solidFill>
                  <a:latin typeface="Arial"/>
                  <a:cs typeface="Arial"/>
                  <a:sym typeface="Arial"/>
                  <a:rtl val="0"/>
                </a:rPr>
                <a:t>Picochlorum sp. BPE23</a:t>
              </a:r>
            </a:p>
          </p:txBody>
        </p:sp>
        <p:sp>
          <p:nvSpPr>
            <p:cNvPr id="427" name="TextBox 426">
              <a:extLst>
                <a:ext uri="{FF2B5EF4-FFF2-40B4-BE49-F238E27FC236}">
                  <a16:creationId xmlns:a16="http://schemas.microsoft.com/office/drawing/2014/main" id="{5A2C93DF-5234-1D08-244C-DDBFB4C17DB3}"/>
                </a:ext>
              </a:extLst>
            </p:cNvPr>
            <p:cNvSpPr txBox="1"/>
            <p:nvPr/>
          </p:nvSpPr>
          <p:spPr>
            <a:xfrm>
              <a:off x="2912317" y="5876489"/>
              <a:ext cx="120097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6A7AC5"/>
                  </a:solidFill>
                  <a:latin typeface="Arial"/>
                  <a:cs typeface="Arial"/>
                  <a:sym typeface="Arial"/>
                  <a:rtl val="0"/>
                </a:rPr>
                <a:t>Picochlorum sp. BH-2019</a:t>
              </a:r>
            </a:p>
          </p:txBody>
        </p:sp>
        <p:sp>
          <p:nvSpPr>
            <p:cNvPr id="428" name="TextBox 427">
              <a:extLst>
                <a:ext uri="{FF2B5EF4-FFF2-40B4-BE49-F238E27FC236}">
                  <a16:creationId xmlns:a16="http://schemas.microsoft.com/office/drawing/2014/main" id="{01D05B2C-CB76-BA82-C7F5-5972FD84B2F4}"/>
                </a:ext>
              </a:extLst>
            </p:cNvPr>
            <p:cNvSpPr txBox="1"/>
            <p:nvPr/>
          </p:nvSpPr>
          <p:spPr>
            <a:xfrm>
              <a:off x="2912317" y="5814684"/>
              <a:ext cx="134043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BE4F6C"/>
                  </a:solidFill>
                  <a:latin typeface="Arial"/>
                  <a:cs typeface="Arial"/>
                  <a:sym typeface="Arial"/>
                  <a:rtl val="0"/>
                </a:rPr>
                <a:t>Picochlorum sp. soloecismus</a:t>
              </a:r>
            </a:p>
          </p:txBody>
        </p:sp>
        <p:sp>
          <p:nvSpPr>
            <p:cNvPr id="429" name="TextBox 428">
              <a:extLst>
                <a:ext uri="{FF2B5EF4-FFF2-40B4-BE49-F238E27FC236}">
                  <a16:creationId xmlns:a16="http://schemas.microsoft.com/office/drawing/2014/main" id="{A1476E25-097F-DB5B-5D3E-4DE981195ABC}"/>
                </a:ext>
              </a:extLst>
            </p:cNvPr>
            <p:cNvSpPr txBox="1"/>
            <p:nvPr/>
          </p:nvSpPr>
          <p:spPr>
            <a:xfrm>
              <a:off x="2912317" y="5752878"/>
              <a:ext cx="122501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B88100"/>
                  </a:solidFill>
                  <a:latin typeface="Arial"/>
                  <a:cs typeface="Arial"/>
                  <a:sym typeface="Arial"/>
                  <a:rtl val="0"/>
                </a:rPr>
                <a:t>Picochlorum sp. SENEW3</a:t>
              </a:r>
            </a:p>
          </p:txBody>
        </p:sp>
        <p:sp>
          <p:nvSpPr>
            <p:cNvPr id="430" name="TextBox 429">
              <a:extLst>
                <a:ext uri="{FF2B5EF4-FFF2-40B4-BE49-F238E27FC236}">
                  <a16:creationId xmlns:a16="http://schemas.microsoft.com/office/drawing/2014/main" id="{A2CDE4E5-A36E-6F6E-55BD-35815EAF7B6D}"/>
                </a:ext>
              </a:extLst>
            </p:cNvPr>
            <p:cNvSpPr txBox="1"/>
            <p:nvPr/>
          </p:nvSpPr>
          <p:spPr>
            <a:xfrm>
              <a:off x="2912317" y="5691073"/>
              <a:ext cx="131478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AF5D83"/>
                  </a:solidFill>
                  <a:latin typeface="Arial"/>
                  <a:cs typeface="Arial"/>
                  <a:sym typeface="Arial"/>
                  <a:rtl val="0"/>
                </a:rPr>
                <a:t>Botryococcus braunii Showa</a:t>
              </a:r>
            </a:p>
          </p:txBody>
        </p:sp>
        <p:sp>
          <p:nvSpPr>
            <p:cNvPr id="431" name="TextBox 430">
              <a:extLst>
                <a:ext uri="{FF2B5EF4-FFF2-40B4-BE49-F238E27FC236}">
                  <a16:creationId xmlns:a16="http://schemas.microsoft.com/office/drawing/2014/main" id="{58793CE5-7437-E055-F845-FBA20B799A83}"/>
                </a:ext>
              </a:extLst>
            </p:cNvPr>
            <p:cNvSpPr txBox="1"/>
            <p:nvPr/>
          </p:nvSpPr>
          <p:spPr>
            <a:xfrm>
              <a:off x="2912317" y="5629385"/>
              <a:ext cx="102303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C3B50"/>
                  </a:solidFill>
                  <a:latin typeface="Arial"/>
                  <a:cs typeface="Arial"/>
                  <a:sym typeface="Arial"/>
                  <a:rtl val="0"/>
                </a:rPr>
                <a:t>Elliptochloris bilobata</a:t>
              </a:r>
            </a:p>
          </p:txBody>
        </p:sp>
        <p:sp>
          <p:nvSpPr>
            <p:cNvPr id="432" name="TextBox 431">
              <a:extLst>
                <a:ext uri="{FF2B5EF4-FFF2-40B4-BE49-F238E27FC236}">
                  <a16:creationId xmlns:a16="http://schemas.microsoft.com/office/drawing/2014/main" id="{7EEC1696-0961-2679-00B2-6D1CD35C13BD}"/>
                </a:ext>
              </a:extLst>
            </p:cNvPr>
            <p:cNvSpPr txBox="1"/>
            <p:nvPr/>
          </p:nvSpPr>
          <p:spPr>
            <a:xfrm>
              <a:off x="2912317" y="5567580"/>
              <a:ext cx="96372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62239"/>
                  </a:solidFill>
                  <a:latin typeface="Arial"/>
                  <a:cs typeface="Arial"/>
                  <a:sym typeface="Arial"/>
                  <a:rtl val="0"/>
                </a:rPr>
                <a:t>Coccomyxa sp. Obi</a:t>
              </a:r>
            </a:p>
          </p:txBody>
        </p:sp>
        <p:sp>
          <p:nvSpPr>
            <p:cNvPr id="433" name="TextBox 432">
              <a:extLst>
                <a:ext uri="{FF2B5EF4-FFF2-40B4-BE49-F238E27FC236}">
                  <a16:creationId xmlns:a16="http://schemas.microsoft.com/office/drawing/2014/main" id="{3F96D7A0-7541-F694-2C0A-2E8C71B90970}"/>
                </a:ext>
              </a:extLst>
            </p:cNvPr>
            <p:cNvSpPr txBox="1"/>
            <p:nvPr/>
          </p:nvSpPr>
          <p:spPr>
            <a:xfrm>
              <a:off x="2912317" y="5505775"/>
              <a:ext cx="102143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5263C"/>
                  </a:solidFill>
                  <a:latin typeface="Arial"/>
                  <a:cs typeface="Arial"/>
                  <a:sym typeface="Arial"/>
                  <a:rtl val="0"/>
                </a:rPr>
                <a:t>Coccomyxa elongata</a:t>
              </a:r>
            </a:p>
          </p:txBody>
        </p:sp>
        <p:sp>
          <p:nvSpPr>
            <p:cNvPr id="434" name="TextBox 433">
              <a:extLst>
                <a:ext uri="{FF2B5EF4-FFF2-40B4-BE49-F238E27FC236}">
                  <a16:creationId xmlns:a16="http://schemas.microsoft.com/office/drawing/2014/main" id="{9B1C1A13-DF2E-411F-ED98-CA832AEE1290}"/>
                </a:ext>
              </a:extLst>
            </p:cNvPr>
            <p:cNvSpPr txBox="1"/>
            <p:nvPr/>
          </p:nvSpPr>
          <p:spPr>
            <a:xfrm>
              <a:off x="2912317" y="5443969"/>
              <a:ext cx="90601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Coccomyxa viridis</a:t>
              </a:r>
            </a:p>
          </p:txBody>
        </p:sp>
        <p:sp>
          <p:nvSpPr>
            <p:cNvPr id="435" name="TextBox 434">
              <a:extLst>
                <a:ext uri="{FF2B5EF4-FFF2-40B4-BE49-F238E27FC236}">
                  <a16:creationId xmlns:a16="http://schemas.microsoft.com/office/drawing/2014/main" id="{5D5039D9-829A-5E2B-44E0-AF5B05C181D9}"/>
                </a:ext>
              </a:extLst>
            </p:cNvPr>
            <p:cNvSpPr txBox="1"/>
            <p:nvPr/>
          </p:nvSpPr>
          <p:spPr>
            <a:xfrm>
              <a:off x="2912317" y="5382164"/>
              <a:ext cx="151195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03348"/>
                  </a:solidFill>
                  <a:latin typeface="Arial"/>
                  <a:cs typeface="Arial"/>
                  <a:sym typeface="Arial"/>
                  <a:rtl val="0"/>
                </a:rPr>
                <a:t>Coccomyxa subellipsoidea C-169</a:t>
              </a:r>
            </a:p>
          </p:txBody>
        </p:sp>
        <p:sp>
          <p:nvSpPr>
            <p:cNvPr id="436" name="TextBox 435">
              <a:extLst>
                <a:ext uri="{FF2B5EF4-FFF2-40B4-BE49-F238E27FC236}">
                  <a16:creationId xmlns:a16="http://schemas.microsoft.com/office/drawing/2014/main" id="{13B5DA33-120E-4119-C0BD-589663493E1D}"/>
                </a:ext>
              </a:extLst>
            </p:cNvPr>
            <p:cNvSpPr txBox="1"/>
            <p:nvPr/>
          </p:nvSpPr>
          <p:spPr>
            <a:xfrm>
              <a:off x="2912317" y="5320477"/>
              <a:ext cx="146386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A3E53"/>
                  </a:solidFill>
                  <a:latin typeface="Arial"/>
                  <a:cs typeface="Arial"/>
                  <a:sym typeface="Arial"/>
                  <a:rtl val="0"/>
                </a:rPr>
                <a:t>Trebouxia sp. C0010 RCD-2024</a:t>
              </a:r>
            </a:p>
          </p:txBody>
        </p:sp>
        <p:sp>
          <p:nvSpPr>
            <p:cNvPr id="437" name="TextBox 436">
              <a:extLst>
                <a:ext uri="{FF2B5EF4-FFF2-40B4-BE49-F238E27FC236}">
                  <a16:creationId xmlns:a16="http://schemas.microsoft.com/office/drawing/2014/main" id="{9D8A6CD0-8F1F-8778-F882-EEF58EC5C691}"/>
                </a:ext>
              </a:extLst>
            </p:cNvPr>
            <p:cNvSpPr txBox="1"/>
            <p:nvPr/>
          </p:nvSpPr>
          <p:spPr>
            <a:xfrm>
              <a:off x="2912317" y="5258671"/>
              <a:ext cx="146386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C3C51"/>
                  </a:solidFill>
                  <a:latin typeface="Arial"/>
                  <a:cs typeface="Arial"/>
                  <a:sym typeface="Arial"/>
                  <a:rtl val="0"/>
                </a:rPr>
                <a:t>Trebouxia sp. C0009 RCD-2024</a:t>
              </a:r>
            </a:p>
          </p:txBody>
        </p:sp>
        <p:sp>
          <p:nvSpPr>
            <p:cNvPr id="438" name="TextBox 437">
              <a:extLst>
                <a:ext uri="{FF2B5EF4-FFF2-40B4-BE49-F238E27FC236}">
                  <a16:creationId xmlns:a16="http://schemas.microsoft.com/office/drawing/2014/main" id="{A4D72084-BF58-CF35-6951-F6C99D46CACC}"/>
                </a:ext>
              </a:extLst>
            </p:cNvPr>
            <p:cNvSpPr txBox="1"/>
            <p:nvPr/>
          </p:nvSpPr>
          <p:spPr>
            <a:xfrm>
              <a:off x="2912317" y="5196866"/>
              <a:ext cx="101662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E384C"/>
                  </a:solidFill>
                  <a:latin typeface="Arial"/>
                  <a:cs typeface="Arial"/>
                  <a:sym typeface="Arial"/>
                  <a:rtl val="0"/>
                </a:rPr>
                <a:t>Trebouxia sp. C0006</a:t>
              </a:r>
            </a:p>
          </p:txBody>
        </p:sp>
        <p:sp>
          <p:nvSpPr>
            <p:cNvPr id="439" name="TextBox 438">
              <a:extLst>
                <a:ext uri="{FF2B5EF4-FFF2-40B4-BE49-F238E27FC236}">
                  <a16:creationId xmlns:a16="http://schemas.microsoft.com/office/drawing/2014/main" id="{5C14080F-F90B-D267-DA24-DD276EBD387F}"/>
                </a:ext>
              </a:extLst>
            </p:cNvPr>
            <p:cNvSpPr txBox="1"/>
            <p:nvPr/>
          </p:nvSpPr>
          <p:spPr>
            <a:xfrm>
              <a:off x="2912317" y="5135061"/>
              <a:ext cx="101662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C3C51"/>
                  </a:solidFill>
                  <a:latin typeface="Arial"/>
                  <a:cs typeface="Arial"/>
                  <a:sym typeface="Arial"/>
                  <a:rtl val="0"/>
                </a:rPr>
                <a:t>Trebouxia sp. C0005</a:t>
              </a:r>
            </a:p>
          </p:txBody>
        </p:sp>
        <p:sp>
          <p:nvSpPr>
            <p:cNvPr id="440" name="TextBox 439">
              <a:extLst>
                <a:ext uri="{FF2B5EF4-FFF2-40B4-BE49-F238E27FC236}">
                  <a16:creationId xmlns:a16="http://schemas.microsoft.com/office/drawing/2014/main" id="{8B71B841-A848-018B-CE8B-1F77D89AF174}"/>
                </a:ext>
              </a:extLst>
            </p:cNvPr>
            <p:cNvSpPr txBox="1"/>
            <p:nvPr/>
          </p:nvSpPr>
          <p:spPr>
            <a:xfrm>
              <a:off x="2912317" y="5073373"/>
              <a:ext cx="101662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Trebouxia sp. C0004</a:t>
              </a:r>
            </a:p>
          </p:txBody>
        </p:sp>
        <p:sp>
          <p:nvSpPr>
            <p:cNvPr id="441" name="TextBox 440">
              <a:extLst>
                <a:ext uri="{FF2B5EF4-FFF2-40B4-BE49-F238E27FC236}">
                  <a16:creationId xmlns:a16="http://schemas.microsoft.com/office/drawing/2014/main" id="{DC921098-FC8C-3DBD-2397-E43DFD3C26B3}"/>
                </a:ext>
              </a:extLst>
            </p:cNvPr>
            <p:cNvSpPr txBox="1"/>
            <p:nvPr/>
          </p:nvSpPr>
          <p:spPr>
            <a:xfrm>
              <a:off x="2912317" y="5011568"/>
              <a:ext cx="94288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BA5372"/>
                  </a:solidFill>
                  <a:latin typeface="Arial"/>
                  <a:cs typeface="Arial"/>
                  <a:sym typeface="Arial"/>
                  <a:rtl val="0"/>
                </a:rPr>
                <a:t>Trebouxia sp. A1-2</a:t>
              </a:r>
            </a:p>
          </p:txBody>
        </p:sp>
        <p:sp>
          <p:nvSpPr>
            <p:cNvPr id="442" name="TextBox 441">
              <a:extLst>
                <a:ext uri="{FF2B5EF4-FFF2-40B4-BE49-F238E27FC236}">
                  <a16:creationId xmlns:a16="http://schemas.microsoft.com/office/drawing/2014/main" id="{88297F90-78C6-A0C5-A2AF-FD2574938049}"/>
                </a:ext>
              </a:extLst>
            </p:cNvPr>
            <p:cNvSpPr txBox="1"/>
            <p:nvPr/>
          </p:nvSpPr>
          <p:spPr>
            <a:xfrm>
              <a:off x="2912317" y="4949763"/>
              <a:ext cx="136608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A3F55"/>
                  </a:solidFill>
                  <a:latin typeface="Arial"/>
                  <a:cs typeface="Arial"/>
                  <a:sym typeface="Arial"/>
                  <a:rtl val="0"/>
                </a:rPr>
                <a:t>Asterochloris sp. Cgr/DA1pho</a:t>
              </a:r>
            </a:p>
          </p:txBody>
        </p:sp>
        <p:sp>
          <p:nvSpPr>
            <p:cNvPr id="443" name="TextBox 442">
              <a:extLst>
                <a:ext uri="{FF2B5EF4-FFF2-40B4-BE49-F238E27FC236}">
                  <a16:creationId xmlns:a16="http://schemas.microsoft.com/office/drawing/2014/main" id="{9B3A6C87-360B-7246-5480-0942DDE32591}"/>
                </a:ext>
              </a:extLst>
            </p:cNvPr>
            <p:cNvSpPr txBox="1"/>
            <p:nvPr/>
          </p:nvSpPr>
          <p:spPr>
            <a:xfrm>
              <a:off x="2912317" y="4887958"/>
              <a:ext cx="93487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22D42"/>
                  </a:solidFill>
                  <a:latin typeface="Arial"/>
                  <a:cs typeface="Arial"/>
                  <a:sym typeface="Arial"/>
                  <a:rtl val="0"/>
                </a:rPr>
                <a:t>[Myrmecia] bisecta</a:t>
              </a:r>
            </a:p>
          </p:txBody>
        </p:sp>
        <p:sp>
          <p:nvSpPr>
            <p:cNvPr id="444" name="TextBox 443">
              <a:extLst>
                <a:ext uri="{FF2B5EF4-FFF2-40B4-BE49-F238E27FC236}">
                  <a16:creationId xmlns:a16="http://schemas.microsoft.com/office/drawing/2014/main" id="{B7DCD854-4B91-C5A9-230C-44E337E4FDBD}"/>
                </a:ext>
              </a:extLst>
            </p:cNvPr>
            <p:cNvSpPr txBox="1"/>
            <p:nvPr/>
          </p:nvSpPr>
          <p:spPr>
            <a:xfrm>
              <a:off x="2912317" y="4826152"/>
              <a:ext cx="115929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7435A"/>
                  </a:solidFill>
                  <a:latin typeface="Arial"/>
                  <a:cs typeface="Arial"/>
                  <a:sym typeface="Arial"/>
                  <a:rtl val="0"/>
                </a:rPr>
                <a:t>Symbiochloris irregularis</a:t>
              </a:r>
            </a:p>
          </p:txBody>
        </p:sp>
        <p:sp>
          <p:nvSpPr>
            <p:cNvPr id="445" name="TextBox 444">
              <a:extLst>
                <a:ext uri="{FF2B5EF4-FFF2-40B4-BE49-F238E27FC236}">
                  <a16:creationId xmlns:a16="http://schemas.microsoft.com/office/drawing/2014/main" id="{C7DAFAB0-604A-47E9-C405-AB841A5DC9AB}"/>
                </a:ext>
              </a:extLst>
            </p:cNvPr>
            <p:cNvSpPr txBox="1"/>
            <p:nvPr/>
          </p:nvSpPr>
          <p:spPr>
            <a:xfrm>
              <a:off x="2912317" y="4764465"/>
              <a:ext cx="113043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12F44"/>
                  </a:solidFill>
                  <a:latin typeface="Arial"/>
                  <a:cs typeface="Arial"/>
                  <a:sym typeface="Arial"/>
                  <a:rtl val="0"/>
                </a:rPr>
                <a:t>Symbiochloris reticulata</a:t>
              </a:r>
            </a:p>
          </p:txBody>
        </p:sp>
        <p:sp>
          <p:nvSpPr>
            <p:cNvPr id="446" name="TextBox 445">
              <a:extLst>
                <a:ext uri="{FF2B5EF4-FFF2-40B4-BE49-F238E27FC236}">
                  <a16:creationId xmlns:a16="http://schemas.microsoft.com/office/drawing/2014/main" id="{A54E339F-1F8F-4793-0EDF-C3B0F4D5B56C}"/>
                </a:ext>
              </a:extLst>
            </p:cNvPr>
            <p:cNvSpPr txBox="1"/>
            <p:nvPr/>
          </p:nvSpPr>
          <p:spPr>
            <a:xfrm>
              <a:off x="2912317" y="4702659"/>
              <a:ext cx="87556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04C68"/>
                  </a:solidFill>
                  <a:latin typeface="Arial"/>
                  <a:cs typeface="Arial"/>
                  <a:sym typeface="Arial"/>
                  <a:rtl val="0"/>
                </a:rPr>
                <a:t>Chlorellaceae sp.</a:t>
              </a:r>
            </a:p>
          </p:txBody>
        </p:sp>
        <p:sp>
          <p:nvSpPr>
            <p:cNvPr id="447" name="TextBox 446">
              <a:extLst>
                <a:ext uri="{FF2B5EF4-FFF2-40B4-BE49-F238E27FC236}">
                  <a16:creationId xmlns:a16="http://schemas.microsoft.com/office/drawing/2014/main" id="{B91F70EE-FC7F-1C69-DE7A-3CE35D073A90}"/>
                </a:ext>
              </a:extLst>
            </p:cNvPr>
            <p:cNvSpPr txBox="1"/>
            <p:nvPr/>
          </p:nvSpPr>
          <p:spPr>
            <a:xfrm>
              <a:off x="2912317" y="4640854"/>
              <a:ext cx="150714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3C83D8"/>
                  </a:solidFill>
                  <a:latin typeface="Arial"/>
                  <a:cs typeface="Arial"/>
                  <a:sym typeface="Arial"/>
                  <a:rtl val="0"/>
                </a:rPr>
                <a:t>Helicosporidium sp. ATCC 50920</a:t>
              </a:r>
            </a:p>
          </p:txBody>
        </p:sp>
        <p:sp>
          <p:nvSpPr>
            <p:cNvPr id="448" name="TextBox 447">
              <a:extLst>
                <a:ext uri="{FF2B5EF4-FFF2-40B4-BE49-F238E27FC236}">
                  <a16:creationId xmlns:a16="http://schemas.microsoft.com/office/drawing/2014/main" id="{A4D09755-D05B-393C-01BC-E0D73FABF623}"/>
                </a:ext>
              </a:extLst>
            </p:cNvPr>
            <p:cNvSpPr txBox="1"/>
            <p:nvPr/>
          </p:nvSpPr>
          <p:spPr>
            <a:xfrm>
              <a:off x="2912317" y="4579049"/>
              <a:ext cx="110639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9A6A9E"/>
                  </a:solidFill>
                  <a:latin typeface="Arial"/>
                  <a:cs typeface="Arial"/>
                  <a:sym typeface="Arial"/>
                  <a:rtl val="0"/>
                </a:rPr>
                <a:t>Apatococcus fuscideae</a:t>
              </a:r>
            </a:p>
          </p:txBody>
        </p:sp>
        <p:sp>
          <p:nvSpPr>
            <p:cNvPr id="449" name="TextBox 448">
              <a:extLst>
                <a:ext uri="{FF2B5EF4-FFF2-40B4-BE49-F238E27FC236}">
                  <a16:creationId xmlns:a16="http://schemas.microsoft.com/office/drawing/2014/main" id="{FDDF6BFC-6195-682C-8FA5-06C4F1A4625B}"/>
                </a:ext>
              </a:extLst>
            </p:cNvPr>
            <p:cNvSpPr txBox="1"/>
            <p:nvPr/>
          </p:nvSpPr>
          <p:spPr>
            <a:xfrm>
              <a:off x="2912317" y="4517361"/>
              <a:ext cx="101181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Apatococcus lobatus</a:t>
              </a:r>
            </a:p>
          </p:txBody>
        </p:sp>
        <p:sp>
          <p:nvSpPr>
            <p:cNvPr id="450" name="TextBox 449">
              <a:extLst>
                <a:ext uri="{FF2B5EF4-FFF2-40B4-BE49-F238E27FC236}">
                  <a16:creationId xmlns:a16="http://schemas.microsoft.com/office/drawing/2014/main" id="{806C1537-FC8D-0A6C-CBF6-B1B3CCDC4D0C}"/>
                </a:ext>
              </a:extLst>
            </p:cNvPr>
            <p:cNvSpPr txBox="1"/>
            <p:nvPr/>
          </p:nvSpPr>
          <p:spPr>
            <a:xfrm>
              <a:off x="2912317" y="4455556"/>
              <a:ext cx="112242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F3549"/>
                  </a:solidFill>
                  <a:latin typeface="Arial"/>
                  <a:cs typeface="Arial"/>
                  <a:sym typeface="Arial"/>
                  <a:rtl val="0"/>
                </a:rPr>
                <a:t>Micractinium conductrix</a:t>
              </a:r>
            </a:p>
          </p:txBody>
        </p:sp>
        <p:sp>
          <p:nvSpPr>
            <p:cNvPr id="451" name="TextBox 450">
              <a:extLst>
                <a:ext uri="{FF2B5EF4-FFF2-40B4-BE49-F238E27FC236}">
                  <a16:creationId xmlns:a16="http://schemas.microsoft.com/office/drawing/2014/main" id="{C209CE26-FDC7-B8B5-A561-10EFD6F0EE0B}"/>
                </a:ext>
              </a:extLst>
            </p:cNvPr>
            <p:cNvSpPr txBox="1"/>
            <p:nvPr/>
          </p:nvSpPr>
          <p:spPr>
            <a:xfrm>
              <a:off x="2912317" y="4393751"/>
              <a:ext cx="111120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A26594"/>
                  </a:solidFill>
                  <a:latin typeface="Arial"/>
                  <a:cs typeface="Arial"/>
                  <a:sym typeface="Arial"/>
                  <a:rtl val="0"/>
                </a:rPr>
                <a:t>Prototheca wickerhamii</a:t>
              </a:r>
            </a:p>
          </p:txBody>
        </p:sp>
        <p:sp>
          <p:nvSpPr>
            <p:cNvPr id="452" name="TextBox 451">
              <a:extLst>
                <a:ext uri="{FF2B5EF4-FFF2-40B4-BE49-F238E27FC236}">
                  <a16:creationId xmlns:a16="http://schemas.microsoft.com/office/drawing/2014/main" id="{38229A24-10A1-4759-23F0-A2318AF1F7F0}"/>
                </a:ext>
              </a:extLst>
            </p:cNvPr>
            <p:cNvSpPr txBox="1"/>
            <p:nvPr/>
          </p:nvSpPr>
          <p:spPr>
            <a:xfrm>
              <a:off x="2912317" y="4331945"/>
              <a:ext cx="143340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14B66"/>
                  </a:solidFill>
                  <a:latin typeface="Arial"/>
                  <a:cs typeface="Arial"/>
                  <a:sym typeface="Arial"/>
                  <a:rtl val="0"/>
                </a:rPr>
                <a:t>Auxenochlorella protothecoides</a:t>
              </a:r>
            </a:p>
          </p:txBody>
        </p:sp>
        <p:sp>
          <p:nvSpPr>
            <p:cNvPr id="453" name="TextBox 452">
              <a:extLst>
                <a:ext uri="{FF2B5EF4-FFF2-40B4-BE49-F238E27FC236}">
                  <a16:creationId xmlns:a16="http://schemas.microsoft.com/office/drawing/2014/main" id="{6109121D-C28F-C1A6-FEC9-AEFBB986A6C5}"/>
                </a:ext>
              </a:extLst>
            </p:cNvPr>
            <p:cNvSpPr txBox="1"/>
            <p:nvPr/>
          </p:nvSpPr>
          <p:spPr>
            <a:xfrm>
              <a:off x="2912317" y="4270140"/>
              <a:ext cx="79861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03348"/>
                  </a:solidFill>
                  <a:latin typeface="Arial"/>
                  <a:cs typeface="Arial"/>
                  <a:sym typeface="Arial"/>
                  <a:rtl val="0"/>
                </a:rPr>
                <a:t>Chlorella ohadii</a:t>
              </a:r>
            </a:p>
          </p:txBody>
        </p:sp>
        <p:sp>
          <p:nvSpPr>
            <p:cNvPr id="454" name="TextBox 453">
              <a:extLst>
                <a:ext uri="{FF2B5EF4-FFF2-40B4-BE49-F238E27FC236}">
                  <a16:creationId xmlns:a16="http://schemas.microsoft.com/office/drawing/2014/main" id="{6ADD6AB4-4E45-F75B-4209-492D7EFD5D7E}"/>
                </a:ext>
              </a:extLst>
            </p:cNvPr>
            <p:cNvSpPr txBox="1"/>
            <p:nvPr/>
          </p:nvSpPr>
          <p:spPr>
            <a:xfrm>
              <a:off x="2912317" y="4208453"/>
              <a:ext cx="86594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5465E"/>
                  </a:solidFill>
                  <a:latin typeface="Arial"/>
                  <a:cs typeface="Arial"/>
                  <a:sym typeface="Arial"/>
                  <a:rtl val="0"/>
                </a:rPr>
                <a:t>Chlorella sp. A99</a:t>
              </a:r>
            </a:p>
          </p:txBody>
        </p:sp>
        <p:sp>
          <p:nvSpPr>
            <p:cNvPr id="455" name="TextBox 454">
              <a:extLst>
                <a:ext uri="{FF2B5EF4-FFF2-40B4-BE49-F238E27FC236}">
                  <a16:creationId xmlns:a16="http://schemas.microsoft.com/office/drawing/2014/main" id="{DE70BDE4-3C5F-DDAE-E343-6CC3491A7E65}"/>
                </a:ext>
              </a:extLst>
            </p:cNvPr>
            <p:cNvSpPr txBox="1"/>
            <p:nvPr/>
          </p:nvSpPr>
          <p:spPr>
            <a:xfrm>
              <a:off x="2912317" y="4146647"/>
              <a:ext cx="142699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13045"/>
                  </a:solidFill>
                  <a:latin typeface="Arial"/>
                  <a:cs typeface="Arial"/>
                  <a:sym typeface="Arial"/>
                  <a:rtl val="0"/>
                </a:rPr>
                <a:t>Chlorella desiccata (nom. nud.)</a:t>
              </a:r>
            </a:p>
          </p:txBody>
        </p:sp>
        <p:sp>
          <p:nvSpPr>
            <p:cNvPr id="456" name="TextBox 455">
              <a:extLst>
                <a:ext uri="{FF2B5EF4-FFF2-40B4-BE49-F238E27FC236}">
                  <a16:creationId xmlns:a16="http://schemas.microsoft.com/office/drawing/2014/main" id="{DDFD035F-3F25-FF46-8BEE-64A037780C2F}"/>
                </a:ext>
              </a:extLst>
            </p:cNvPr>
            <p:cNvSpPr txBox="1"/>
            <p:nvPr/>
          </p:nvSpPr>
          <p:spPr>
            <a:xfrm>
              <a:off x="2912317" y="4084842"/>
              <a:ext cx="90762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A3F55"/>
                  </a:solidFill>
                  <a:latin typeface="Arial"/>
                  <a:cs typeface="Arial"/>
                  <a:sym typeface="Arial"/>
                  <a:rtl val="0"/>
                </a:rPr>
                <a:t>Chlorella variabilis</a:t>
              </a:r>
            </a:p>
          </p:txBody>
        </p:sp>
        <p:sp>
          <p:nvSpPr>
            <p:cNvPr id="457" name="TextBox 456">
              <a:extLst>
                <a:ext uri="{FF2B5EF4-FFF2-40B4-BE49-F238E27FC236}">
                  <a16:creationId xmlns:a16="http://schemas.microsoft.com/office/drawing/2014/main" id="{4A306488-B8C4-5B11-1209-AB7D95B9500F}"/>
                </a:ext>
              </a:extLst>
            </p:cNvPr>
            <p:cNvSpPr txBox="1"/>
            <p:nvPr/>
          </p:nvSpPr>
          <p:spPr>
            <a:xfrm>
              <a:off x="2912317" y="4023037"/>
              <a:ext cx="86914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62138"/>
                  </a:solidFill>
                  <a:latin typeface="Arial"/>
                  <a:cs typeface="Arial"/>
                  <a:sym typeface="Arial"/>
                  <a:rtl val="0"/>
                </a:rPr>
                <a:t>Chlorella vulgaris</a:t>
              </a:r>
            </a:p>
          </p:txBody>
        </p:sp>
        <p:sp>
          <p:nvSpPr>
            <p:cNvPr id="458" name="TextBox 457">
              <a:extLst>
                <a:ext uri="{FF2B5EF4-FFF2-40B4-BE49-F238E27FC236}">
                  <a16:creationId xmlns:a16="http://schemas.microsoft.com/office/drawing/2014/main" id="{558FD37D-05A9-81C3-2CC0-2A048B2E90B0}"/>
                </a:ext>
              </a:extLst>
            </p:cNvPr>
            <p:cNvSpPr txBox="1"/>
            <p:nvPr/>
          </p:nvSpPr>
          <p:spPr>
            <a:xfrm>
              <a:off x="2912317" y="3961349"/>
              <a:ext cx="101822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7435A"/>
                  </a:solidFill>
                  <a:latin typeface="Arial"/>
                  <a:cs typeface="Arial"/>
                  <a:sym typeface="Arial"/>
                  <a:rtl val="0"/>
                </a:rPr>
                <a:t>Chlorella sorokiniana</a:t>
              </a:r>
            </a:p>
          </p:txBody>
        </p:sp>
        <p:sp>
          <p:nvSpPr>
            <p:cNvPr id="459" name="TextBox 458">
              <a:extLst>
                <a:ext uri="{FF2B5EF4-FFF2-40B4-BE49-F238E27FC236}">
                  <a16:creationId xmlns:a16="http://schemas.microsoft.com/office/drawing/2014/main" id="{4DB02B52-E676-252B-3C39-E973974B1201}"/>
                </a:ext>
              </a:extLst>
            </p:cNvPr>
            <p:cNvSpPr txBox="1"/>
            <p:nvPr/>
          </p:nvSpPr>
          <p:spPr>
            <a:xfrm>
              <a:off x="2912317" y="3899544"/>
              <a:ext cx="117852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Raphidocelis subcapitata</a:t>
              </a:r>
            </a:p>
          </p:txBody>
        </p:sp>
        <p:sp>
          <p:nvSpPr>
            <p:cNvPr id="460" name="TextBox 459">
              <a:extLst>
                <a:ext uri="{FF2B5EF4-FFF2-40B4-BE49-F238E27FC236}">
                  <a16:creationId xmlns:a16="http://schemas.microsoft.com/office/drawing/2014/main" id="{88183048-69E5-00B7-443C-113457BB3705}"/>
                </a:ext>
              </a:extLst>
            </p:cNvPr>
            <p:cNvSpPr txBox="1"/>
            <p:nvPr/>
          </p:nvSpPr>
          <p:spPr>
            <a:xfrm>
              <a:off x="2912317" y="3837739"/>
              <a:ext cx="124104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8E6FAA"/>
                  </a:solidFill>
                  <a:latin typeface="Arial"/>
                  <a:cs typeface="Arial"/>
                  <a:sym typeface="Arial"/>
                  <a:rtl val="0"/>
                </a:rPr>
                <a:t>Monoraphidium neglectum</a:t>
              </a:r>
            </a:p>
          </p:txBody>
        </p:sp>
        <p:sp>
          <p:nvSpPr>
            <p:cNvPr id="461" name="TextBox 460">
              <a:extLst>
                <a:ext uri="{FF2B5EF4-FFF2-40B4-BE49-F238E27FC236}">
                  <a16:creationId xmlns:a16="http://schemas.microsoft.com/office/drawing/2014/main" id="{9357F499-5A11-58E3-5BE7-01031337A0F5}"/>
                </a:ext>
              </a:extLst>
            </p:cNvPr>
            <p:cNvSpPr txBox="1"/>
            <p:nvPr/>
          </p:nvSpPr>
          <p:spPr>
            <a:xfrm>
              <a:off x="2912317" y="3775933"/>
              <a:ext cx="117211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22F43"/>
                  </a:solidFill>
                  <a:latin typeface="Arial"/>
                  <a:cs typeface="Arial"/>
                  <a:sym typeface="Arial"/>
                  <a:rtl val="0"/>
                </a:rPr>
                <a:t>Monoraphidium minutum</a:t>
              </a:r>
            </a:p>
          </p:txBody>
        </p:sp>
        <p:sp>
          <p:nvSpPr>
            <p:cNvPr id="462" name="TextBox 461">
              <a:extLst>
                <a:ext uri="{FF2B5EF4-FFF2-40B4-BE49-F238E27FC236}">
                  <a16:creationId xmlns:a16="http://schemas.microsoft.com/office/drawing/2014/main" id="{9CEA62DE-75D7-E8FF-4D94-C17A1CF97233}"/>
                </a:ext>
              </a:extLst>
            </p:cNvPr>
            <p:cNvSpPr txBox="1"/>
            <p:nvPr/>
          </p:nvSpPr>
          <p:spPr>
            <a:xfrm>
              <a:off x="2912317" y="3714128"/>
              <a:ext cx="125386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62139"/>
                  </a:solidFill>
                  <a:latin typeface="Arial"/>
                  <a:cs typeface="Arial"/>
                  <a:sym typeface="Arial"/>
                  <a:rtl val="0"/>
                </a:rPr>
                <a:t>Chromochloris zofingiensis</a:t>
              </a:r>
            </a:p>
          </p:txBody>
        </p:sp>
        <p:sp>
          <p:nvSpPr>
            <p:cNvPr id="463" name="TextBox 462">
              <a:extLst>
                <a:ext uri="{FF2B5EF4-FFF2-40B4-BE49-F238E27FC236}">
                  <a16:creationId xmlns:a16="http://schemas.microsoft.com/office/drawing/2014/main" id="{4960E2D4-0D0A-38AD-7937-22F0DEBA5D85}"/>
                </a:ext>
              </a:extLst>
            </p:cNvPr>
            <p:cNvSpPr txBox="1"/>
            <p:nvPr/>
          </p:nvSpPr>
          <p:spPr>
            <a:xfrm>
              <a:off x="2912317" y="3652441"/>
              <a:ext cx="113364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B3C51"/>
                  </a:solidFill>
                  <a:latin typeface="Arial"/>
                  <a:cs typeface="Arial"/>
                  <a:sym typeface="Arial"/>
                  <a:rtl val="0"/>
                </a:rPr>
                <a:t>Desmodesmus armatus</a:t>
              </a:r>
            </a:p>
          </p:txBody>
        </p:sp>
        <p:sp>
          <p:nvSpPr>
            <p:cNvPr id="464" name="TextBox 463">
              <a:extLst>
                <a:ext uri="{FF2B5EF4-FFF2-40B4-BE49-F238E27FC236}">
                  <a16:creationId xmlns:a16="http://schemas.microsoft.com/office/drawing/2014/main" id="{EEE56520-BA48-0CCC-E0A2-BECDE213F78E}"/>
                </a:ext>
              </a:extLst>
            </p:cNvPr>
            <p:cNvSpPr txBox="1"/>
            <p:nvPr/>
          </p:nvSpPr>
          <p:spPr>
            <a:xfrm>
              <a:off x="2912317" y="3590635"/>
              <a:ext cx="95731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5233A"/>
                  </a:solidFill>
                  <a:latin typeface="Arial"/>
                  <a:cs typeface="Arial"/>
                  <a:sym typeface="Arial"/>
                  <a:rtl val="0"/>
                </a:rPr>
                <a:t>Flechtneria rotunda</a:t>
              </a:r>
            </a:p>
          </p:txBody>
        </p:sp>
        <p:sp>
          <p:nvSpPr>
            <p:cNvPr id="465" name="TextBox 464">
              <a:extLst>
                <a:ext uri="{FF2B5EF4-FFF2-40B4-BE49-F238E27FC236}">
                  <a16:creationId xmlns:a16="http://schemas.microsoft.com/office/drawing/2014/main" id="{ADDFF125-A606-0557-432C-6AC61B7F3609}"/>
                </a:ext>
              </a:extLst>
            </p:cNvPr>
            <p:cNvSpPr txBox="1"/>
            <p:nvPr/>
          </p:nvSpPr>
          <p:spPr>
            <a:xfrm>
              <a:off x="2912317" y="3528830"/>
              <a:ext cx="83708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5243B"/>
                  </a:solidFill>
                  <a:latin typeface="Arial"/>
                  <a:cs typeface="Arial"/>
                  <a:sym typeface="Arial"/>
                  <a:rtl val="0"/>
                </a:rPr>
                <a:t>Enallax costatus</a:t>
              </a:r>
            </a:p>
          </p:txBody>
        </p:sp>
        <p:sp>
          <p:nvSpPr>
            <p:cNvPr id="466" name="TextBox 465">
              <a:extLst>
                <a:ext uri="{FF2B5EF4-FFF2-40B4-BE49-F238E27FC236}">
                  <a16:creationId xmlns:a16="http://schemas.microsoft.com/office/drawing/2014/main" id="{B70975B2-3E4C-8077-45C7-28228C564FFF}"/>
                </a:ext>
              </a:extLst>
            </p:cNvPr>
            <p:cNvSpPr txBox="1"/>
            <p:nvPr/>
          </p:nvSpPr>
          <p:spPr>
            <a:xfrm>
              <a:off x="2912317" y="3467025"/>
              <a:ext cx="116730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22F43"/>
                  </a:solidFill>
                  <a:latin typeface="Arial"/>
                  <a:cs typeface="Arial"/>
                  <a:sym typeface="Arial"/>
                  <a:rtl val="0"/>
                </a:rPr>
                <a:t>Tetradesmus deserticola</a:t>
              </a:r>
            </a:p>
          </p:txBody>
        </p:sp>
        <p:sp>
          <p:nvSpPr>
            <p:cNvPr id="467" name="TextBox 466">
              <a:extLst>
                <a:ext uri="{FF2B5EF4-FFF2-40B4-BE49-F238E27FC236}">
                  <a16:creationId xmlns:a16="http://schemas.microsoft.com/office/drawing/2014/main" id="{29AB5E28-90A2-3344-ABFB-81FEFB218D5A}"/>
                </a:ext>
              </a:extLst>
            </p:cNvPr>
            <p:cNvSpPr txBox="1"/>
            <p:nvPr/>
          </p:nvSpPr>
          <p:spPr>
            <a:xfrm>
              <a:off x="2912317" y="3405220"/>
              <a:ext cx="106631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44861"/>
                  </a:solidFill>
                  <a:latin typeface="Arial"/>
                  <a:cs typeface="Arial"/>
                  <a:sym typeface="Arial"/>
                  <a:rtl val="0"/>
                </a:rPr>
                <a:t>Tetradesmus obliquus</a:t>
              </a:r>
            </a:p>
          </p:txBody>
        </p:sp>
        <p:sp>
          <p:nvSpPr>
            <p:cNvPr id="468" name="TextBox 467">
              <a:extLst>
                <a:ext uri="{FF2B5EF4-FFF2-40B4-BE49-F238E27FC236}">
                  <a16:creationId xmlns:a16="http://schemas.microsoft.com/office/drawing/2014/main" id="{7C96FC63-6993-244B-EF17-6274BA428325}"/>
                </a:ext>
              </a:extLst>
            </p:cNvPr>
            <p:cNvSpPr txBox="1"/>
            <p:nvPr/>
          </p:nvSpPr>
          <p:spPr>
            <a:xfrm>
              <a:off x="2912317" y="3343532"/>
              <a:ext cx="130997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5465E"/>
                  </a:solidFill>
                  <a:latin typeface="Arial"/>
                  <a:cs typeface="Arial"/>
                  <a:sym typeface="Arial"/>
                  <a:rtl val="0"/>
                </a:rPr>
                <a:t>Scenedesmus sp. PABB004</a:t>
              </a:r>
            </a:p>
          </p:txBody>
        </p:sp>
        <p:sp>
          <p:nvSpPr>
            <p:cNvPr id="469" name="TextBox 468">
              <a:extLst>
                <a:ext uri="{FF2B5EF4-FFF2-40B4-BE49-F238E27FC236}">
                  <a16:creationId xmlns:a16="http://schemas.microsoft.com/office/drawing/2014/main" id="{EBABDFB3-132C-9E56-0611-65EED179BAD6}"/>
                </a:ext>
              </a:extLst>
            </p:cNvPr>
            <p:cNvSpPr txBox="1"/>
            <p:nvPr/>
          </p:nvSpPr>
          <p:spPr>
            <a:xfrm>
              <a:off x="2912317" y="3281727"/>
              <a:ext cx="148951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B3C51"/>
                  </a:solidFill>
                  <a:latin typeface="Arial"/>
                  <a:cs typeface="Arial"/>
                  <a:sym typeface="Arial"/>
                  <a:rtl val="0"/>
                </a:rPr>
                <a:t>Scenedesmus sp. NREL 46B-D3</a:t>
              </a:r>
            </a:p>
          </p:txBody>
        </p:sp>
        <p:sp>
          <p:nvSpPr>
            <p:cNvPr id="470" name="TextBox 469">
              <a:extLst>
                <a:ext uri="{FF2B5EF4-FFF2-40B4-BE49-F238E27FC236}">
                  <a16:creationId xmlns:a16="http://schemas.microsoft.com/office/drawing/2014/main" id="{60EA8014-1473-1B19-4C74-FE28EF4455EC}"/>
                </a:ext>
              </a:extLst>
            </p:cNvPr>
            <p:cNvSpPr txBox="1"/>
            <p:nvPr/>
          </p:nvSpPr>
          <p:spPr>
            <a:xfrm>
              <a:off x="2912317" y="3219922"/>
              <a:ext cx="129554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93F55"/>
                  </a:solidFill>
                  <a:latin typeface="Arial"/>
                  <a:cs typeface="Arial"/>
                  <a:sym typeface="Arial"/>
                  <a:rtl val="0"/>
                </a:rPr>
                <a:t>Limnomonas spitsbergensis</a:t>
              </a:r>
            </a:p>
          </p:txBody>
        </p:sp>
        <p:sp>
          <p:nvSpPr>
            <p:cNvPr id="471" name="TextBox 470">
              <a:extLst>
                <a:ext uri="{FF2B5EF4-FFF2-40B4-BE49-F238E27FC236}">
                  <a16:creationId xmlns:a16="http://schemas.microsoft.com/office/drawing/2014/main" id="{0F364D17-866D-16F8-4847-15328218A21A}"/>
                </a:ext>
              </a:extLst>
            </p:cNvPr>
            <p:cNvSpPr txBox="1"/>
            <p:nvPr/>
          </p:nvSpPr>
          <p:spPr>
            <a:xfrm>
              <a:off x="2912317" y="3158116"/>
              <a:ext cx="96051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5F82C5"/>
                  </a:solidFill>
                  <a:latin typeface="Arial"/>
                  <a:cs typeface="Arial"/>
                  <a:sym typeface="Arial"/>
                  <a:rtl val="0"/>
                </a:rPr>
                <a:t>Tetrabaena socialis</a:t>
              </a:r>
            </a:p>
          </p:txBody>
        </p:sp>
        <p:sp>
          <p:nvSpPr>
            <p:cNvPr id="472" name="TextBox 471">
              <a:extLst>
                <a:ext uri="{FF2B5EF4-FFF2-40B4-BE49-F238E27FC236}">
                  <a16:creationId xmlns:a16="http://schemas.microsoft.com/office/drawing/2014/main" id="{79D11D12-94CC-5796-6F5D-D67B0C836C55}"/>
                </a:ext>
              </a:extLst>
            </p:cNvPr>
            <p:cNvSpPr txBox="1"/>
            <p:nvPr/>
          </p:nvSpPr>
          <p:spPr>
            <a:xfrm>
              <a:off x="2912317" y="3096429"/>
              <a:ext cx="141096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B3597D"/>
                  </a:solidFill>
                  <a:latin typeface="Arial"/>
                  <a:cs typeface="Arial"/>
                  <a:sym typeface="Arial"/>
                  <a:rtl val="0"/>
                </a:rPr>
                <a:t>Astrephomene gubernaculifera</a:t>
              </a:r>
            </a:p>
          </p:txBody>
        </p:sp>
        <p:sp>
          <p:nvSpPr>
            <p:cNvPr id="473" name="TextBox 472">
              <a:extLst>
                <a:ext uri="{FF2B5EF4-FFF2-40B4-BE49-F238E27FC236}">
                  <a16:creationId xmlns:a16="http://schemas.microsoft.com/office/drawing/2014/main" id="{04C2DE75-E60A-37F6-2B9F-06FD9E49ECB4}"/>
                </a:ext>
              </a:extLst>
            </p:cNvPr>
            <p:cNvSpPr txBox="1"/>
            <p:nvPr/>
          </p:nvSpPr>
          <p:spPr>
            <a:xfrm>
              <a:off x="2912317" y="3034623"/>
              <a:ext cx="126989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22D42"/>
                  </a:solidFill>
                  <a:latin typeface="Arial"/>
                  <a:cs typeface="Arial"/>
                  <a:sym typeface="Arial"/>
                  <a:rtl val="0"/>
                </a:rPr>
                <a:t>Edaphochlamys debaryana</a:t>
              </a:r>
            </a:p>
          </p:txBody>
        </p:sp>
        <p:sp>
          <p:nvSpPr>
            <p:cNvPr id="474" name="TextBox 473">
              <a:extLst>
                <a:ext uri="{FF2B5EF4-FFF2-40B4-BE49-F238E27FC236}">
                  <a16:creationId xmlns:a16="http://schemas.microsoft.com/office/drawing/2014/main" id="{8EB7DEB2-2645-2329-FCC2-005874B79185}"/>
                </a:ext>
              </a:extLst>
            </p:cNvPr>
            <p:cNvSpPr txBox="1"/>
            <p:nvPr/>
          </p:nvSpPr>
          <p:spPr>
            <a:xfrm>
              <a:off x="2912317" y="2972818"/>
              <a:ext cx="118173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22F43"/>
                  </a:solidFill>
                  <a:latin typeface="Arial"/>
                  <a:cs typeface="Arial"/>
                  <a:sym typeface="Arial"/>
                  <a:rtl val="0"/>
                </a:rPr>
                <a:t>Haematococcus lacustris</a:t>
              </a:r>
            </a:p>
          </p:txBody>
        </p:sp>
        <p:sp>
          <p:nvSpPr>
            <p:cNvPr id="475" name="TextBox 474">
              <a:extLst>
                <a:ext uri="{FF2B5EF4-FFF2-40B4-BE49-F238E27FC236}">
                  <a16:creationId xmlns:a16="http://schemas.microsoft.com/office/drawing/2014/main" id="{ED463403-C5D2-DEB4-2BED-6D77FBD8477A}"/>
                </a:ext>
              </a:extLst>
            </p:cNvPr>
            <p:cNvSpPr txBox="1"/>
            <p:nvPr/>
          </p:nvSpPr>
          <p:spPr>
            <a:xfrm>
              <a:off x="2912317" y="2911013"/>
              <a:ext cx="85632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32A3F"/>
                  </a:solidFill>
                  <a:latin typeface="Arial"/>
                  <a:cs typeface="Arial"/>
                  <a:sym typeface="Arial"/>
                  <a:rtl val="0"/>
                </a:rPr>
                <a:t>Pleodorina starrii</a:t>
              </a:r>
            </a:p>
          </p:txBody>
        </p:sp>
        <p:sp>
          <p:nvSpPr>
            <p:cNvPr id="476" name="TextBox 475">
              <a:extLst>
                <a:ext uri="{FF2B5EF4-FFF2-40B4-BE49-F238E27FC236}">
                  <a16:creationId xmlns:a16="http://schemas.microsoft.com/office/drawing/2014/main" id="{7D0BC30B-9674-D475-3D9E-6BDDEAC6B7F5}"/>
                </a:ext>
              </a:extLst>
            </p:cNvPr>
            <p:cNvSpPr txBox="1"/>
            <p:nvPr/>
          </p:nvSpPr>
          <p:spPr>
            <a:xfrm>
              <a:off x="2912317" y="2849208"/>
              <a:ext cx="89319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84158"/>
                  </a:solidFill>
                  <a:latin typeface="Arial"/>
                  <a:cs typeface="Arial"/>
                  <a:sym typeface="Arial"/>
                  <a:rtl val="0"/>
                </a:rPr>
                <a:t>Gonium pectorale</a:t>
              </a:r>
            </a:p>
          </p:txBody>
        </p:sp>
        <p:sp>
          <p:nvSpPr>
            <p:cNvPr id="477" name="TextBox 476">
              <a:extLst>
                <a:ext uri="{FF2B5EF4-FFF2-40B4-BE49-F238E27FC236}">
                  <a16:creationId xmlns:a16="http://schemas.microsoft.com/office/drawing/2014/main" id="{B57818C9-3EA8-D9AB-DF52-72345D428017}"/>
                </a:ext>
              </a:extLst>
            </p:cNvPr>
            <p:cNvSpPr txBox="1"/>
            <p:nvPr/>
          </p:nvSpPr>
          <p:spPr>
            <a:xfrm>
              <a:off x="2912317" y="2787520"/>
              <a:ext cx="93647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6455D"/>
                  </a:solidFill>
                  <a:latin typeface="Arial"/>
                  <a:cs typeface="Arial"/>
                  <a:sym typeface="Arial"/>
                  <a:rtl val="0"/>
                </a:rPr>
                <a:t>Volvox reticuliferus</a:t>
              </a:r>
            </a:p>
          </p:txBody>
        </p:sp>
        <p:sp>
          <p:nvSpPr>
            <p:cNvPr id="478" name="TextBox 477">
              <a:extLst>
                <a:ext uri="{FF2B5EF4-FFF2-40B4-BE49-F238E27FC236}">
                  <a16:creationId xmlns:a16="http://schemas.microsoft.com/office/drawing/2014/main" id="{47D5D5B3-9F34-ABBC-664C-DE195B3A36A3}"/>
                </a:ext>
              </a:extLst>
            </p:cNvPr>
            <p:cNvSpPr txBox="1"/>
            <p:nvPr/>
          </p:nvSpPr>
          <p:spPr>
            <a:xfrm>
              <a:off x="2912317" y="2725715"/>
              <a:ext cx="84189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24A63"/>
                  </a:solidFill>
                  <a:latin typeface="Arial"/>
                  <a:cs typeface="Arial"/>
                  <a:sym typeface="Arial"/>
                  <a:rtl val="0"/>
                </a:rPr>
                <a:t>Volvox africanus</a:t>
              </a:r>
            </a:p>
          </p:txBody>
        </p:sp>
        <p:sp>
          <p:nvSpPr>
            <p:cNvPr id="479" name="TextBox 478">
              <a:extLst>
                <a:ext uri="{FF2B5EF4-FFF2-40B4-BE49-F238E27FC236}">
                  <a16:creationId xmlns:a16="http://schemas.microsoft.com/office/drawing/2014/main" id="{BC029B0B-B260-BF1B-2F2E-B1FAADE5AFD9}"/>
                </a:ext>
              </a:extLst>
            </p:cNvPr>
            <p:cNvSpPr txBox="1"/>
            <p:nvPr/>
          </p:nvSpPr>
          <p:spPr>
            <a:xfrm>
              <a:off x="2912317" y="2663909"/>
              <a:ext cx="128753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22E43"/>
                  </a:solidFill>
                  <a:latin typeface="Arial"/>
                  <a:cs typeface="Arial"/>
                  <a:sym typeface="Arial"/>
                  <a:rtl val="0"/>
                </a:rPr>
                <a:t>Volvox carteri f. nagariensis</a:t>
              </a:r>
            </a:p>
          </p:txBody>
        </p:sp>
        <p:sp>
          <p:nvSpPr>
            <p:cNvPr id="480" name="TextBox 479">
              <a:extLst>
                <a:ext uri="{FF2B5EF4-FFF2-40B4-BE49-F238E27FC236}">
                  <a16:creationId xmlns:a16="http://schemas.microsoft.com/office/drawing/2014/main" id="{89DE88E8-046A-1E54-AC37-520FF33337F1}"/>
                </a:ext>
              </a:extLst>
            </p:cNvPr>
            <p:cNvSpPr txBox="1"/>
            <p:nvPr/>
          </p:nvSpPr>
          <p:spPr>
            <a:xfrm>
              <a:off x="2912317" y="2602104"/>
              <a:ext cx="104067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B25A7F"/>
                  </a:solidFill>
                  <a:latin typeface="Arial"/>
                  <a:cs typeface="Arial"/>
                  <a:sym typeface="Arial"/>
                  <a:rtl val="0"/>
                </a:rPr>
                <a:t>Microglena sp. YARC</a:t>
              </a:r>
            </a:p>
          </p:txBody>
        </p:sp>
        <p:sp>
          <p:nvSpPr>
            <p:cNvPr id="481" name="TextBox 480">
              <a:extLst>
                <a:ext uri="{FF2B5EF4-FFF2-40B4-BE49-F238E27FC236}">
                  <a16:creationId xmlns:a16="http://schemas.microsoft.com/office/drawing/2014/main" id="{7848F052-8348-96F9-9417-5F3AAB66D708}"/>
                </a:ext>
              </a:extLst>
            </p:cNvPr>
            <p:cNvSpPr txBox="1"/>
            <p:nvPr/>
          </p:nvSpPr>
          <p:spPr>
            <a:xfrm>
              <a:off x="2912317" y="2540417"/>
              <a:ext cx="91082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04C67"/>
                  </a:solidFill>
                  <a:latin typeface="Arial"/>
                  <a:cs typeface="Arial"/>
                  <a:sym typeface="Arial"/>
                  <a:rtl val="0"/>
                </a:rPr>
                <a:t>Sanguina aurantia</a:t>
              </a:r>
            </a:p>
          </p:txBody>
        </p:sp>
        <p:sp>
          <p:nvSpPr>
            <p:cNvPr id="482" name="TextBox 481">
              <a:extLst>
                <a:ext uri="{FF2B5EF4-FFF2-40B4-BE49-F238E27FC236}">
                  <a16:creationId xmlns:a16="http://schemas.microsoft.com/office/drawing/2014/main" id="{E1B4B5CF-3883-EE26-E207-07FAF3783E45}"/>
                </a:ext>
              </a:extLst>
            </p:cNvPr>
            <p:cNvSpPr txBox="1"/>
            <p:nvPr/>
          </p:nvSpPr>
          <p:spPr>
            <a:xfrm>
              <a:off x="2912317" y="2478611"/>
              <a:ext cx="105028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CB3D53"/>
                  </a:solidFill>
                  <a:latin typeface="Arial"/>
                  <a:cs typeface="Arial"/>
                  <a:sym typeface="Arial"/>
                  <a:rtl val="0"/>
                </a:rPr>
                <a:t>Chloromonas remiasii</a:t>
              </a:r>
            </a:p>
          </p:txBody>
        </p:sp>
        <p:sp>
          <p:nvSpPr>
            <p:cNvPr id="483" name="TextBox 482">
              <a:extLst>
                <a:ext uri="{FF2B5EF4-FFF2-40B4-BE49-F238E27FC236}">
                  <a16:creationId xmlns:a16="http://schemas.microsoft.com/office/drawing/2014/main" id="{4ACE633A-9063-4E97-0CAE-0C0BA97D9E12}"/>
                </a:ext>
              </a:extLst>
            </p:cNvPr>
            <p:cNvSpPr txBox="1"/>
            <p:nvPr/>
          </p:nvSpPr>
          <p:spPr>
            <a:xfrm>
              <a:off x="2912317" y="2416806"/>
              <a:ext cx="132921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4283D"/>
                  </a:solidFill>
                  <a:latin typeface="Arial"/>
                  <a:cs typeface="Arial"/>
                  <a:sym typeface="Arial"/>
                  <a:rtl val="0"/>
                </a:rPr>
                <a:t>Chlamydomonas schloesseri</a:t>
              </a:r>
            </a:p>
          </p:txBody>
        </p:sp>
        <p:sp>
          <p:nvSpPr>
            <p:cNvPr id="484" name="TextBox 483">
              <a:extLst>
                <a:ext uri="{FF2B5EF4-FFF2-40B4-BE49-F238E27FC236}">
                  <a16:creationId xmlns:a16="http://schemas.microsoft.com/office/drawing/2014/main" id="{366A7C4B-B147-57BE-EDA5-4203AD575852}"/>
                </a:ext>
              </a:extLst>
            </p:cNvPr>
            <p:cNvSpPr txBox="1"/>
            <p:nvPr/>
          </p:nvSpPr>
          <p:spPr>
            <a:xfrm>
              <a:off x="2912317" y="2355001"/>
              <a:ext cx="142218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B15B81"/>
                  </a:solidFill>
                  <a:latin typeface="Arial"/>
                  <a:cs typeface="Arial"/>
                  <a:sym typeface="Arial"/>
                  <a:rtl val="0"/>
                </a:rPr>
                <a:t>Chlamydomonas sp. UWO 241</a:t>
              </a:r>
            </a:p>
          </p:txBody>
        </p:sp>
        <p:sp>
          <p:nvSpPr>
            <p:cNvPr id="485" name="TextBox 484">
              <a:extLst>
                <a:ext uri="{FF2B5EF4-FFF2-40B4-BE49-F238E27FC236}">
                  <a16:creationId xmlns:a16="http://schemas.microsoft.com/office/drawing/2014/main" id="{D1C6858A-A0F1-7FF7-D8AF-2034C2265E0B}"/>
                </a:ext>
              </a:extLst>
            </p:cNvPr>
            <p:cNvSpPr txBox="1"/>
            <p:nvPr/>
          </p:nvSpPr>
          <p:spPr>
            <a:xfrm>
              <a:off x="2912317" y="2293195"/>
              <a:ext cx="124585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32C41"/>
                  </a:solidFill>
                  <a:latin typeface="Arial"/>
                  <a:cs typeface="Arial"/>
                  <a:sym typeface="Arial"/>
                  <a:rtl val="0"/>
                </a:rPr>
                <a:t>Chlamydomonas eustigma</a:t>
              </a:r>
            </a:p>
          </p:txBody>
        </p:sp>
        <p:sp>
          <p:nvSpPr>
            <p:cNvPr id="486" name="TextBox 485">
              <a:extLst>
                <a:ext uri="{FF2B5EF4-FFF2-40B4-BE49-F238E27FC236}">
                  <a16:creationId xmlns:a16="http://schemas.microsoft.com/office/drawing/2014/main" id="{056A0112-5E13-60EE-8882-CAD6D854FF27}"/>
                </a:ext>
              </a:extLst>
            </p:cNvPr>
            <p:cNvSpPr txBox="1"/>
            <p:nvPr/>
          </p:nvSpPr>
          <p:spPr>
            <a:xfrm>
              <a:off x="2912317" y="2231508"/>
              <a:ext cx="115127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13145"/>
                  </a:solidFill>
                  <a:latin typeface="Arial"/>
                  <a:cs typeface="Arial"/>
                  <a:sym typeface="Arial"/>
                  <a:rtl val="0"/>
                </a:rPr>
                <a:t>Chlamydomonas incerta</a:t>
              </a:r>
            </a:p>
          </p:txBody>
        </p:sp>
        <p:sp>
          <p:nvSpPr>
            <p:cNvPr id="487" name="TextBox 486">
              <a:extLst>
                <a:ext uri="{FF2B5EF4-FFF2-40B4-BE49-F238E27FC236}">
                  <a16:creationId xmlns:a16="http://schemas.microsoft.com/office/drawing/2014/main" id="{F0C2270C-817C-61A3-706F-6F8A7D08020B}"/>
                </a:ext>
              </a:extLst>
            </p:cNvPr>
            <p:cNvSpPr txBox="1"/>
            <p:nvPr/>
          </p:nvSpPr>
          <p:spPr>
            <a:xfrm>
              <a:off x="2912317" y="2169703"/>
              <a:ext cx="127470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D71D36"/>
                  </a:solidFill>
                  <a:latin typeface="Arial"/>
                  <a:cs typeface="Arial"/>
                  <a:sym typeface="Arial"/>
                  <a:rtl val="0"/>
                </a:rPr>
                <a:t>Chlamydomonas reinhardtii</a:t>
              </a:r>
            </a:p>
          </p:txBody>
        </p:sp>
        <p:sp>
          <p:nvSpPr>
            <p:cNvPr id="488" name="TextBox 487">
              <a:extLst>
                <a:ext uri="{FF2B5EF4-FFF2-40B4-BE49-F238E27FC236}">
                  <a16:creationId xmlns:a16="http://schemas.microsoft.com/office/drawing/2014/main" id="{0E1005FC-AD98-3402-81E5-60B830FD61EA}"/>
                </a:ext>
              </a:extLst>
            </p:cNvPr>
            <p:cNvSpPr txBox="1"/>
            <p:nvPr/>
          </p:nvSpPr>
          <p:spPr>
            <a:xfrm>
              <a:off x="2912317" y="2107897"/>
              <a:ext cx="83227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AF5C83"/>
                  </a:solidFill>
                  <a:latin typeface="Arial"/>
                  <a:cs typeface="Arial"/>
                  <a:sym typeface="Arial"/>
                  <a:rtl val="0"/>
                </a:rPr>
                <a:t>Dunaliella salina</a:t>
              </a:r>
            </a:p>
          </p:txBody>
        </p:sp>
        <p:sp>
          <p:nvSpPr>
            <p:cNvPr id="489" name="TextBox 488">
              <a:extLst>
                <a:ext uri="{FF2B5EF4-FFF2-40B4-BE49-F238E27FC236}">
                  <a16:creationId xmlns:a16="http://schemas.microsoft.com/office/drawing/2014/main" id="{65351DF6-B979-5AAC-F250-ECC9A27A069A}"/>
                </a:ext>
              </a:extLst>
            </p:cNvPr>
            <p:cNvSpPr txBox="1"/>
            <p:nvPr/>
          </p:nvSpPr>
          <p:spPr>
            <a:xfrm>
              <a:off x="2912317" y="2046092"/>
              <a:ext cx="101181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B65779"/>
                  </a:solidFill>
                  <a:latin typeface="Arial"/>
                  <a:cs typeface="Arial"/>
                  <a:sym typeface="Arial"/>
                  <a:rtl val="0"/>
                </a:rPr>
                <a:t>Rhodosorus marinus</a:t>
              </a:r>
            </a:p>
          </p:txBody>
        </p:sp>
        <p:sp>
          <p:nvSpPr>
            <p:cNvPr id="490" name="TextBox 489">
              <a:extLst>
                <a:ext uri="{FF2B5EF4-FFF2-40B4-BE49-F238E27FC236}">
                  <a16:creationId xmlns:a16="http://schemas.microsoft.com/office/drawing/2014/main" id="{58517D39-5012-F574-4666-23390775CB56}"/>
                </a:ext>
              </a:extLst>
            </p:cNvPr>
            <p:cNvSpPr txBox="1"/>
            <p:nvPr/>
          </p:nvSpPr>
          <p:spPr>
            <a:xfrm>
              <a:off x="2912317" y="1984405"/>
              <a:ext cx="119295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AC5F87"/>
                  </a:solidFill>
                  <a:latin typeface="Arial"/>
                  <a:cs typeface="Arial"/>
                  <a:sym typeface="Arial"/>
                  <a:rtl val="0"/>
                </a:rPr>
                <a:t>Galdieria yellowstonensis</a:t>
              </a:r>
            </a:p>
          </p:txBody>
        </p:sp>
        <p:sp>
          <p:nvSpPr>
            <p:cNvPr id="491" name="TextBox 490">
              <a:extLst>
                <a:ext uri="{FF2B5EF4-FFF2-40B4-BE49-F238E27FC236}">
                  <a16:creationId xmlns:a16="http://schemas.microsoft.com/office/drawing/2014/main" id="{183E77CB-1EB5-11FB-CD3D-3CFA133489E4}"/>
                </a:ext>
              </a:extLst>
            </p:cNvPr>
            <p:cNvSpPr txBox="1"/>
            <p:nvPr/>
          </p:nvSpPr>
          <p:spPr>
            <a:xfrm>
              <a:off x="2912317" y="1922599"/>
              <a:ext cx="101021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A36594"/>
                  </a:solidFill>
                  <a:latin typeface="Arial"/>
                  <a:cs typeface="Arial"/>
                  <a:sym typeface="Arial"/>
                  <a:rtl val="0"/>
                </a:rPr>
                <a:t>Galdieria sulphuraria</a:t>
              </a:r>
            </a:p>
          </p:txBody>
        </p:sp>
        <p:sp>
          <p:nvSpPr>
            <p:cNvPr id="492" name="TextBox 491">
              <a:extLst>
                <a:ext uri="{FF2B5EF4-FFF2-40B4-BE49-F238E27FC236}">
                  <a16:creationId xmlns:a16="http://schemas.microsoft.com/office/drawing/2014/main" id="{46812010-BA32-0E88-A959-AC7D84F06E69}"/>
                </a:ext>
              </a:extLst>
            </p:cNvPr>
            <p:cNvSpPr txBox="1"/>
            <p:nvPr/>
          </p:nvSpPr>
          <p:spPr>
            <a:xfrm>
              <a:off x="2912317" y="1860794"/>
              <a:ext cx="81785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B05C82"/>
                  </a:solidFill>
                  <a:latin typeface="Arial"/>
                  <a:cs typeface="Arial"/>
                  <a:sym typeface="Arial"/>
                  <a:rtl val="0"/>
                </a:rPr>
                <a:t>Galdieria partita</a:t>
              </a:r>
            </a:p>
          </p:txBody>
        </p:sp>
        <p:sp>
          <p:nvSpPr>
            <p:cNvPr id="493" name="TextBox 492">
              <a:extLst>
                <a:ext uri="{FF2B5EF4-FFF2-40B4-BE49-F238E27FC236}">
                  <a16:creationId xmlns:a16="http://schemas.microsoft.com/office/drawing/2014/main" id="{2588EC2B-F4B7-3897-F92A-25C659C3668F}"/>
                </a:ext>
              </a:extLst>
            </p:cNvPr>
            <p:cNvSpPr txBox="1"/>
            <p:nvPr/>
          </p:nvSpPr>
          <p:spPr>
            <a:xfrm>
              <a:off x="2912317" y="1798989"/>
              <a:ext cx="117211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8772B0"/>
                  </a:solidFill>
                  <a:latin typeface="Arial"/>
                  <a:cs typeface="Arial"/>
                  <a:sym typeface="Arial"/>
                  <a:rtl val="0"/>
                </a:rPr>
                <a:t>Porphyridium purpureum</a:t>
              </a:r>
            </a:p>
          </p:txBody>
        </p:sp>
        <p:sp>
          <p:nvSpPr>
            <p:cNvPr id="494" name="TextBox 493">
              <a:extLst>
                <a:ext uri="{FF2B5EF4-FFF2-40B4-BE49-F238E27FC236}">
                  <a16:creationId xmlns:a16="http://schemas.microsoft.com/office/drawing/2014/main" id="{3C461FE3-BAE3-F0A6-BF7A-41CAF59BAE36}"/>
                </a:ext>
              </a:extLst>
            </p:cNvPr>
            <p:cNvSpPr txBox="1"/>
            <p:nvPr/>
          </p:nvSpPr>
          <p:spPr>
            <a:xfrm>
              <a:off x="2912317" y="1737183"/>
              <a:ext cx="103586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4483D5"/>
                  </a:solidFill>
                  <a:latin typeface="Arial"/>
                  <a:cs typeface="Arial"/>
                  <a:sym typeface="Arial"/>
                  <a:rtl val="0"/>
                </a:rPr>
                <a:t>Pyropia vietnamensis</a:t>
              </a:r>
            </a:p>
          </p:txBody>
        </p:sp>
        <p:sp>
          <p:nvSpPr>
            <p:cNvPr id="495" name="TextBox 494">
              <a:extLst>
                <a:ext uri="{FF2B5EF4-FFF2-40B4-BE49-F238E27FC236}">
                  <a16:creationId xmlns:a16="http://schemas.microsoft.com/office/drawing/2014/main" id="{DCC8AA2B-2A17-C964-A7E1-C5F2A898A410}"/>
                </a:ext>
              </a:extLst>
            </p:cNvPr>
            <p:cNvSpPr txBox="1"/>
            <p:nvPr/>
          </p:nvSpPr>
          <p:spPr>
            <a:xfrm>
              <a:off x="2912317" y="1675496"/>
              <a:ext cx="91082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88819C"/>
                  </a:solidFill>
                  <a:latin typeface="Arial"/>
                  <a:cs typeface="Arial"/>
                  <a:sym typeface="Arial"/>
                  <a:rtl val="0"/>
                </a:rPr>
                <a:t>Pyropia yezoensis</a:t>
              </a:r>
            </a:p>
          </p:txBody>
        </p:sp>
        <p:sp>
          <p:nvSpPr>
            <p:cNvPr id="496" name="TextBox 495">
              <a:extLst>
                <a:ext uri="{FF2B5EF4-FFF2-40B4-BE49-F238E27FC236}">
                  <a16:creationId xmlns:a16="http://schemas.microsoft.com/office/drawing/2014/main" id="{7B175D6C-EC2C-CDF2-099E-66A37F086FF0}"/>
                </a:ext>
              </a:extLst>
            </p:cNvPr>
            <p:cNvSpPr txBox="1"/>
            <p:nvPr/>
          </p:nvSpPr>
          <p:spPr>
            <a:xfrm>
              <a:off x="2912317" y="1613691"/>
              <a:ext cx="98456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9B807C"/>
                  </a:solidFill>
                  <a:latin typeface="Arial"/>
                  <a:cs typeface="Arial"/>
                  <a:sym typeface="Arial"/>
                  <a:rtl val="0"/>
                </a:rPr>
                <a:t>Porphyra umbilicalis</a:t>
              </a:r>
            </a:p>
          </p:txBody>
        </p:sp>
        <p:sp>
          <p:nvSpPr>
            <p:cNvPr id="497" name="TextBox 496">
              <a:extLst>
                <a:ext uri="{FF2B5EF4-FFF2-40B4-BE49-F238E27FC236}">
                  <a16:creationId xmlns:a16="http://schemas.microsoft.com/office/drawing/2014/main" id="{F9EBA724-D58D-B8A3-D609-B75F23DB498A}"/>
                </a:ext>
              </a:extLst>
            </p:cNvPr>
            <p:cNvSpPr txBox="1"/>
            <p:nvPr/>
          </p:nvSpPr>
          <p:spPr>
            <a:xfrm>
              <a:off x="2912317" y="1551885"/>
              <a:ext cx="162576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7581B2"/>
                  </a:solidFill>
                  <a:latin typeface="Arial"/>
                  <a:cs typeface="Arial"/>
                  <a:sym typeface="Arial"/>
                  <a:rtl val="0"/>
                </a:rPr>
                <a:t>Cyanidiococcus yangmingshanensis</a:t>
              </a:r>
            </a:p>
          </p:txBody>
        </p:sp>
        <p:sp>
          <p:nvSpPr>
            <p:cNvPr id="498" name="TextBox 497">
              <a:extLst>
                <a:ext uri="{FF2B5EF4-FFF2-40B4-BE49-F238E27FC236}">
                  <a16:creationId xmlns:a16="http://schemas.microsoft.com/office/drawing/2014/main" id="{B5DC8F3F-D1F8-D54B-4A98-FA87D8F87D7B}"/>
                </a:ext>
              </a:extLst>
            </p:cNvPr>
            <p:cNvSpPr txBox="1"/>
            <p:nvPr/>
          </p:nvSpPr>
          <p:spPr>
            <a:xfrm>
              <a:off x="2912317" y="1490080"/>
              <a:ext cx="164339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8D6FAB"/>
                  </a:solidFill>
                  <a:latin typeface="Arial"/>
                  <a:cs typeface="Arial"/>
                  <a:sym typeface="Arial"/>
                  <a:rtl val="0"/>
                </a:rPr>
                <a:t>Cyanidioschyzon merolae strain 10D</a:t>
              </a:r>
            </a:p>
          </p:txBody>
        </p:sp>
        <p:sp>
          <p:nvSpPr>
            <p:cNvPr id="499" name="TextBox 498">
              <a:extLst>
                <a:ext uri="{FF2B5EF4-FFF2-40B4-BE49-F238E27FC236}">
                  <a16:creationId xmlns:a16="http://schemas.microsoft.com/office/drawing/2014/main" id="{2940BB10-F4DC-2528-12CA-C9C0AEB17FBD}"/>
                </a:ext>
              </a:extLst>
            </p:cNvPr>
            <p:cNvSpPr txBox="1"/>
            <p:nvPr/>
          </p:nvSpPr>
          <p:spPr>
            <a:xfrm>
              <a:off x="2912317" y="1428393"/>
              <a:ext cx="1019831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687BC6"/>
                  </a:solidFill>
                  <a:latin typeface="Arial"/>
                  <a:cs typeface="Arial"/>
                  <a:sym typeface="Arial"/>
                  <a:rtl val="0"/>
                </a:rPr>
                <a:t>Cyanidium caldarium</a:t>
              </a:r>
            </a:p>
          </p:txBody>
        </p:sp>
        <p:sp>
          <p:nvSpPr>
            <p:cNvPr id="500" name="TextBox 499">
              <a:extLst>
                <a:ext uri="{FF2B5EF4-FFF2-40B4-BE49-F238E27FC236}">
                  <a16:creationId xmlns:a16="http://schemas.microsoft.com/office/drawing/2014/main" id="{1D6BAFC9-6B06-A870-EC49-27D1B4B592D3}"/>
                </a:ext>
              </a:extLst>
            </p:cNvPr>
            <p:cNvSpPr txBox="1"/>
            <p:nvPr/>
          </p:nvSpPr>
          <p:spPr>
            <a:xfrm>
              <a:off x="2912317" y="1366587"/>
              <a:ext cx="102624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AD5E86"/>
                  </a:solidFill>
                  <a:latin typeface="Arial"/>
                  <a:cs typeface="Arial"/>
                  <a:sym typeface="Arial"/>
                  <a:rtl val="0"/>
                </a:rPr>
                <a:t>Gracilariopsis chorda</a:t>
              </a:r>
            </a:p>
          </p:txBody>
        </p:sp>
        <p:sp>
          <p:nvSpPr>
            <p:cNvPr id="501" name="TextBox 500">
              <a:extLst>
                <a:ext uri="{FF2B5EF4-FFF2-40B4-BE49-F238E27FC236}">
                  <a16:creationId xmlns:a16="http://schemas.microsoft.com/office/drawing/2014/main" id="{EC80C654-504C-1451-6E45-0F1DDC123B6C}"/>
                </a:ext>
              </a:extLst>
            </p:cNvPr>
            <p:cNvSpPr txBox="1"/>
            <p:nvPr/>
          </p:nvSpPr>
          <p:spPr>
            <a:xfrm>
              <a:off x="2912317" y="1304782"/>
              <a:ext cx="109517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5082CF"/>
                  </a:solidFill>
                  <a:latin typeface="Arial"/>
                  <a:cs typeface="Arial"/>
                  <a:sym typeface="Arial"/>
                  <a:rtl val="0"/>
                </a:rPr>
                <a:t>Gracilaria domingensis</a:t>
              </a:r>
            </a:p>
          </p:txBody>
        </p:sp>
        <p:sp>
          <p:nvSpPr>
            <p:cNvPr id="502" name="TextBox 501">
              <a:extLst>
                <a:ext uri="{FF2B5EF4-FFF2-40B4-BE49-F238E27FC236}">
                  <a16:creationId xmlns:a16="http://schemas.microsoft.com/office/drawing/2014/main" id="{105A18E5-1EEB-64B5-3273-5B42B9991578}"/>
                </a:ext>
              </a:extLst>
            </p:cNvPr>
            <p:cNvSpPr txBox="1"/>
            <p:nvPr/>
          </p:nvSpPr>
          <p:spPr>
            <a:xfrm>
              <a:off x="2912317" y="1242977"/>
              <a:ext cx="88197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700" spc="0" baseline="0">
                  <a:ln/>
                  <a:solidFill>
                    <a:srgbClr val="3C82D9"/>
                  </a:solidFill>
                  <a:latin typeface="Arial"/>
                  <a:cs typeface="Arial"/>
                  <a:sym typeface="Arial"/>
                  <a:rtl val="0"/>
                </a:rPr>
                <a:t>Chondrus crispus</a:t>
              </a:r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942F405E-92B9-9637-8CDB-D370659F4E81}"/>
                </a:ext>
              </a:extLst>
            </p:cNvPr>
            <p:cNvSpPr/>
            <p:nvPr/>
          </p:nvSpPr>
          <p:spPr>
            <a:xfrm>
              <a:off x="4242217" y="678918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C44E29DE-A391-3E8D-B5A2-B772E5BF9988}"/>
                </a:ext>
              </a:extLst>
            </p:cNvPr>
            <p:cNvSpPr/>
            <p:nvPr/>
          </p:nvSpPr>
          <p:spPr>
            <a:xfrm>
              <a:off x="4242217" y="672750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CA8F50F-54E7-B23E-ACC9-17B802DD40DD}"/>
                </a:ext>
              </a:extLst>
            </p:cNvPr>
            <p:cNvSpPr/>
            <p:nvPr/>
          </p:nvSpPr>
          <p:spPr>
            <a:xfrm>
              <a:off x="4242217" y="6665696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4647B37E-DCBC-2FBC-ADEB-9C212652A524}"/>
                </a:ext>
              </a:extLst>
            </p:cNvPr>
            <p:cNvSpPr/>
            <p:nvPr/>
          </p:nvSpPr>
          <p:spPr>
            <a:xfrm>
              <a:off x="4242217" y="660389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1BB8247-8DFC-4F2C-AD83-7DB86E65647E}"/>
                </a:ext>
              </a:extLst>
            </p:cNvPr>
            <p:cNvSpPr/>
            <p:nvPr/>
          </p:nvSpPr>
          <p:spPr>
            <a:xfrm>
              <a:off x="4242217" y="654208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F9408D33-AAF7-6CBE-89CE-9E4ADE87B4C5}"/>
                </a:ext>
              </a:extLst>
            </p:cNvPr>
            <p:cNvSpPr/>
            <p:nvPr/>
          </p:nvSpPr>
          <p:spPr>
            <a:xfrm>
              <a:off x="4242217" y="648028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F6924826-B281-C5AF-36F9-E5C3A60A7C45}"/>
                </a:ext>
              </a:extLst>
            </p:cNvPr>
            <p:cNvSpPr/>
            <p:nvPr/>
          </p:nvSpPr>
          <p:spPr>
            <a:xfrm>
              <a:off x="4242217" y="641859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C35BE691-8AC0-0052-2E2F-1399D7C6C723}"/>
                </a:ext>
              </a:extLst>
            </p:cNvPr>
            <p:cNvSpPr/>
            <p:nvPr/>
          </p:nvSpPr>
          <p:spPr>
            <a:xfrm>
              <a:off x="4242217" y="635678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22A9A72-DA24-458B-7889-BB350E621A6B}"/>
                </a:ext>
              </a:extLst>
            </p:cNvPr>
            <p:cNvSpPr/>
            <p:nvPr/>
          </p:nvSpPr>
          <p:spPr>
            <a:xfrm>
              <a:off x="4242217" y="629498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E0C705C4-2E5C-B68B-D1CD-98027887EDCA}"/>
                </a:ext>
              </a:extLst>
            </p:cNvPr>
            <p:cNvSpPr/>
            <p:nvPr/>
          </p:nvSpPr>
          <p:spPr>
            <a:xfrm>
              <a:off x="4242217" y="623317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D44BB98D-52D3-B906-7AE0-81F7B1D779D8}"/>
                </a:ext>
              </a:extLst>
            </p:cNvPr>
            <p:cNvSpPr/>
            <p:nvPr/>
          </p:nvSpPr>
          <p:spPr>
            <a:xfrm>
              <a:off x="4242217" y="6171489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F0D401FA-BCC2-6A6C-4C65-1384C01CE4AA}"/>
                </a:ext>
              </a:extLst>
            </p:cNvPr>
            <p:cNvSpPr/>
            <p:nvPr/>
          </p:nvSpPr>
          <p:spPr>
            <a:xfrm>
              <a:off x="4242217" y="6109683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1C5115C2-D18B-DCA8-9CDF-155010E65655}"/>
                </a:ext>
              </a:extLst>
            </p:cNvPr>
            <p:cNvSpPr/>
            <p:nvPr/>
          </p:nvSpPr>
          <p:spPr>
            <a:xfrm>
              <a:off x="4242217" y="604787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31A211C8-1F7E-6969-6699-83D790156B82}"/>
                </a:ext>
              </a:extLst>
            </p:cNvPr>
            <p:cNvSpPr/>
            <p:nvPr/>
          </p:nvSpPr>
          <p:spPr>
            <a:xfrm>
              <a:off x="4242217" y="5986073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9A6A890-30AB-537D-BE84-54ADC8577699}"/>
                </a:ext>
              </a:extLst>
            </p:cNvPr>
            <p:cNvSpPr/>
            <p:nvPr/>
          </p:nvSpPr>
          <p:spPr>
            <a:xfrm>
              <a:off x="4242217" y="592426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C0A62B0A-F39F-C159-8CD5-E8757C27BA03}"/>
                </a:ext>
              </a:extLst>
            </p:cNvPr>
            <p:cNvSpPr/>
            <p:nvPr/>
          </p:nvSpPr>
          <p:spPr>
            <a:xfrm>
              <a:off x="4242217" y="586258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32D1664-75CE-56F8-5960-638838D2FE23}"/>
                </a:ext>
              </a:extLst>
            </p:cNvPr>
            <p:cNvSpPr/>
            <p:nvPr/>
          </p:nvSpPr>
          <p:spPr>
            <a:xfrm>
              <a:off x="4242217" y="580077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D8CBA481-B5C4-EB07-23D5-3B5C591933AF}"/>
                </a:ext>
              </a:extLst>
            </p:cNvPr>
            <p:cNvSpPr/>
            <p:nvPr/>
          </p:nvSpPr>
          <p:spPr>
            <a:xfrm>
              <a:off x="4242217" y="573897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662294B-29D7-3AC7-C846-7B6E8AC8D3E9}"/>
                </a:ext>
              </a:extLst>
            </p:cNvPr>
            <p:cNvSpPr/>
            <p:nvPr/>
          </p:nvSpPr>
          <p:spPr>
            <a:xfrm>
              <a:off x="4242217" y="567716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4B4E52F4-A9B5-75C6-2EEC-5D8B9A305DB3}"/>
                </a:ext>
              </a:extLst>
            </p:cNvPr>
            <p:cNvSpPr/>
            <p:nvPr/>
          </p:nvSpPr>
          <p:spPr>
            <a:xfrm>
              <a:off x="4242217" y="561535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8EFCDD97-2F3B-F8AB-E9F1-83DF3A9697D1}"/>
                </a:ext>
              </a:extLst>
            </p:cNvPr>
            <p:cNvSpPr/>
            <p:nvPr/>
          </p:nvSpPr>
          <p:spPr>
            <a:xfrm>
              <a:off x="4242217" y="555367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C3DA31C2-F911-57BC-A87B-D6DD4E6AB9CF}"/>
                </a:ext>
              </a:extLst>
            </p:cNvPr>
            <p:cNvSpPr/>
            <p:nvPr/>
          </p:nvSpPr>
          <p:spPr>
            <a:xfrm>
              <a:off x="4242217" y="549186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872D4222-0C09-633E-FC90-EA3C0D34F6FD}"/>
                </a:ext>
              </a:extLst>
            </p:cNvPr>
            <p:cNvSpPr/>
            <p:nvPr/>
          </p:nvSpPr>
          <p:spPr>
            <a:xfrm>
              <a:off x="4242217" y="543006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41538F7-534D-D857-F95F-48606FCB3B44}"/>
                </a:ext>
              </a:extLst>
            </p:cNvPr>
            <p:cNvSpPr/>
            <p:nvPr/>
          </p:nvSpPr>
          <p:spPr>
            <a:xfrm>
              <a:off x="4242217" y="536825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908031B-369F-1A9B-B0B9-663A258FA829}"/>
                </a:ext>
              </a:extLst>
            </p:cNvPr>
            <p:cNvSpPr/>
            <p:nvPr/>
          </p:nvSpPr>
          <p:spPr>
            <a:xfrm>
              <a:off x="4242217" y="530656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BA6EB80-8468-2F7D-B67D-EB39345F0E6E}"/>
                </a:ext>
              </a:extLst>
            </p:cNvPr>
            <p:cNvSpPr/>
            <p:nvPr/>
          </p:nvSpPr>
          <p:spPr>
            <a:xfrm>
              <a:off x="4242217" y="5244763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2185791F-42CC-3CD7-0E94-E09FC89C43AE}"/>
                </a:ext>
              </a:extLst>
            </p:cNvPr>
            <p:cNvSpPr/>
            <p:nvPr/>
          </p:nvSpPr>
          <p:spPr>
            <a:xfrm>
              <a:off x="4242217" y="518295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F4969AB-B60F-3E69-C9CF-0EC6F8BEEEB0}"/>
                </a:ext>
              </a:extLst>
            </p:cNvPr>
            <p:cNvSpPr/>
            <p:nvPr/>
          </p:nvSpPr>
          <p:spPr>
            <a:xfrm>
              <a:off x="4242217" y="512115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B8BADB5-73F5-720E-8D8B-AA03C5D65C03}"/>
                </a:ext>
              </a:extLst>
            </p:cNvPr>
            <p:cNvSpPr/>
            <p:nvPr/>
          </p:nvSpPr>
          <p:spPr>
            <a:xfrm>
              <a:off x="4242217" y="505934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083709C-9658-F59F-D965-C69F168E2539}"/>
                </a:ext>
              </a:extLst>
            </p:cNvPr>
            <p:cNvSpPr/>
            <p:nvPr/>
          </p:nvSpPr>
          <p:spPr>
            <a:xfrm>
              <a:off x="4242217" y="499765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DAD1D386-BDA3-8EF0-6FC5-8C9B57CE1943}"/>
                </a:ext>
              </a:extLst>
            </p:cNvPr>
            <p:cNvSpPr/>
            <p:nvPr/>
          </p:nvSpPr>
          <p:spPr>
            <a:xfrm>
              <a:off x="4242217" y="493585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645766AB-A27D-BE1A-A213-12D1DE47DEC6}"/>
                </a:ext>
              </a:extLst>
            </p:cNvPr>
            <p:cNvSpPr/>
            <p:nvPr/>
          </p:nvSpPr>
          <p:spPr>
            <a:xfrm>
              <a:off x="4242217" y="487404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F78E78B2-7535-8D6B-6A70-DE0A9F49D84D}"/>
                </a:ext>
              </a:extLst>
            </p:cNvPr>
            <p:cNvSpPr/>
            <p:nvPr/>
          </p:nvSpPr>
          <p:spPr>
            <a:xfrm>
              <a:off x="4242217" y="481224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F170A82-4522-2860-594F-D0D8F5309F54}"/>
                </a:ext>
              </a:extLst>
            </p:cNvPr>
            <p:cNvSpPr/>
            <p:nvPr/>
          </p:nvSpPr>
          <p:spPr>
            <a:xfrm>
              <a:off x="4242217" y="475055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E5D8682-F2A0-F3C3-B8B8-166E4360E6E3}"/>
                </a:ext>
              </a:extLst>
            </p:cNvPr>
            <p:cNvSpPr/>
            <p:nvPr/>
          </p:nvSpPr>
          <p:spPr>
            <a:xfrm>
              <a:off x="4242217" y="468875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6568A21E-2450-9FD6-9521-30444BE83164}"/>
                </a:ext>
              </a:extLst>
            </p:cNvPr>
            <p:cNvSpPr/>
            <p:nvPr/>
          </p:nvSpPr>
          <p:spPr>
            <a:xfrm>
              <a:off x="4242217" y="462694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EA39B4A9-7C9A-1A47-00E3-2EC18470C493}"/>
                </a:ext>
              </a:extLst>
            </p:cNvPr>
            <p:cNvSpPr/>
            <p:nvPr/>
          </p:nvSpPr>
          <p:spPr>
            <a:xfrm>
              <a:off x="4242217" y="456514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D5AA5D52-A108-ABEA-74D0-C2D94AD3EE97}"/>
                </a:ext>
              </a:extLst>
            </p:cNvPr>
            <p:cNvSpPr/>
            <p:nvPr/>
          </p:nvSpPr>
          <p:spPr>
            <a:xfrm>
              <a:off x="4242217" y="450333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C3D1445E-E9CF-DA1A-9C5D-99331F0E09B4}"/>
                </a:ext>
              </a:extLst>
            </p:cNvPr>
            <p:cNvSpPr/>
            <p:nvPr/>
          </p:nvSpPr>
          <p:spPr>
            <a:xfrm>
              <a:off x="4242217" y="444164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C9B1E88D-367C-2886-6638-EB57DCEA4188}"/>
                </a:ext>
              </a:extLst>
            </p:cNvPr>
            <p:cNvSpPr/>
            <p:nvPr/>
          </p:nvSpPr>
          <p:spPr>
            <a:xfrm>
              <a:off x="4242217" y="437984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99A565B6-6BFE-9024-61A7-1BA1535262C3}"/>
                </a:ext>
              </a:extLst>
            </p:cNvPr>
            <p:cNvSpPr/>
            <p:nvPr/>
          </p:nvSpPr>
          <p:spPr>
            <a:xfrm>
              <a:off x="4242217" y="431803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DFDFB34-C747-9F1A-3996-484AC5D89E93}"/>
                </a:ext>
              </a:extLst>
            </p:cNvPr>
            <p:cNvSpPr/>
            <p:nvPr/>
          </p:nvSpPr>
          <p:spPr>
            <a:xfrm>
              <a:off x="4242217" y="425623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43DD8696-AA78-F591-4D9E-60841F659655}"/>
                </a:ext>
              </a:extLst>
            </p:cNvPr>
            <p:cNvSpPr/>
            <p:nvPr/>
          </p:nvSpPr>
          <p:spPr>
            <a:xfrm>
              <a:off x="4242217" y="419454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DE98C5-9A7B-4E9B-0050-2E8F80C8EDE4}"/>
                </a:ext>
              </a:extLst>
            </p:cNvPr>
            <p:cNvSpPr/>
            <p:nvPr/>
          </p:nvSpPr>
          <p:spPr>
            <a:xfrm>
              <a:off x="4242217" y="413273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EE228A-436C-C9A5-F577-F3F6FBA228FF}"/>
                </a:ext>
              </a:extLst>
            </p:cNvPr>
            <p:cNvSpPr/>
            <p:nvPr/>
          </p:nvSpPr>
          <p:spPr>
            <a:xfrm>
              <a:off x="4242217" y="407093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BB3AA2DD-8604-FF61-656C-210E2A4411D4}"/>
                </a:ext>
              </a:extLst>
            </p:cNvPr>
            <p:cNvSpPr/>
            <p:nvPr/>
          </p:nvSpPr>
          <p:spPr>
            <a:xfrm>
              <a:off x="4242217" y="400912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84F96575-2EA8-41B3-4E60-BB4DEC46CCFC}"/>
                </a:ext>
              </a:extLst>
            </p:cNvPr>
            <p:cNvSpPr/>
            <p:nvPr/>
          </p:nvSpPr>
          <p:spPr>
            <a:xfrm>
              <a:off x="4242217" y="394732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F927CC0-5538-E375-2B84-24999B30913E}"/>
                </a:ext>
              </a:extLst>
            </p:cNvPr>
            <p:cNvSpPr/>
            <p:nvPr/>
          </p:nvSpPr>
          <p:spPr>
            <a:xfrm>
              <a:off x="4242217" y="388563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24CE8326-C70E-BC2F-A284-F1B8DA47FC50}"/>
                </a:ext>
              </a:extLst>
            </p:cNvPr>
            <p:cNvSpPr/>
            <p:nvPr/>
          </p:nvSpPr>
          <p:spPr>
            <a:xfrm>
              <a:off x="4242217" y="382383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4CC27FA-2412-04C1-73D5-650AF9656F51}"/>
                </a:ext>
              </a:extLst>
            </p:cNvPr>
            <p:cNvSpPr/>
            <p:nvPr/>
          </p:nvSpPr>
          <p:spPr>
            <a:xfrm>
              <a:off x="4242217" y="376202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DB83382-6027-8E15-F623-7F553D5380CE}"/>
                </a:ext>
              </a:extLst>
            </p:cNvPr>
            <p:cNvSpPr/>
            <p:nvPr/>
          </p:nvSpPr>
          <p:spPr>
            <a:xfrm>
              <a:off x="4242217" y="370022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853C11C-9C68-A893-1189-43E125F66022}"/>
                </a:ext>
              </a:extLst>
            </p:cNvPr>
            <p:cNvSpPr/>
            <p:nvPr/>
          </p:nvSpPr>
          <p:spPr>
            <a:xfrm>
              <a:off x="4242217" y="363853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E2EA307B-97C6-5F7F-EE45-3AFFF950DA28}"/>
                </a:ext>
              </a:extLst>
            </p:cNvPr>
            <p:cNvSpPr/>
            <p:nvPr/>
          </p:nvSpPr>
          <p:spPr>
            <a:xfrm>
              <a:off x="4242217" y="357672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B7F099D-800D-BC4F-5325-CA0E8B54BD08}"/>
                </a:ext>
              </a:extLst>
            </p:cNvPr>
            <p:cNvSpPr/>
            <p:nvPr/>
          </p:nvSpPr>
          <p:spPr>
            <a:xfrm>
              <a:off x="4242217" y="351492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C80B4FE-C885-A9A9-2082-6B5E121CE63D}"/>
                </a:ext>
              </a:extLst>
            </p:cNvPr>
            <p:cNvSpPr/>
            <p:nvPr/>
          </p:nvSpPr>
          <p:spPr>
            <a:xfrm>
              <a:off x="4242217" y="345311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A8909A-1596-AE67-ABAC-A7436D2D1F0E}"/>
                </a:ext>
              </a:extLst>
            </p:cNvPr>
            <p:cNvSpPr/>
            <p:nvPr/>
          </p:nvSpPr>
          <p:spPr>
            <a:xfrm>
              <a:off x="4242217" y="339131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03863336-0FC8-A38A-BB7C-A863E94F8E86}"/>
                </a:ext>
              </a:extLst>
            </p:cNvPr>
            <p:cNvSpPr/>
            <p:nvPr/>
          </p:nvSpPr>
          <p:spPr>
            <a:xfrm>
              <a:off x="4242217" y="332962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A3C68E25-468E-D451-2BCE-114A8D19A119}"/>
                </a:ext>
              </a:extLst>
            </p:cNvPr>
            <p:cNvSpPr/>
            <p:nvPr/>
          </p:nvSpPr>
          <p:spPr>
            <a:xfrm>
              <a:off x="4242217" y="326781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962EDAE4-C894-1C13-6EAC-5AC0D4648E6D}"/>
                </a:ext>
              </a:extLst>
            </p:cNvPr>
            <p:cNvSpPr/>
            <p:nvPr/>
          </p:nvSpPr>
          <p:spPr>
            <a:xfrm>
              <a:off x="4242217" y="320601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F97F305-2473-39E1-A6E9-40481F3B7364}"/>
                </a:ext>
              </a:extLst>
            </p:cNvPr>
            <p:cNvSpPr/>
            <p:nvPr/>
          </p:nvSpPr>
          <p:spPr>
            <a:xfrm>
              <a:off x="4242217" y="314420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147F1E9B-8FAA-C8C1-B79A-AAE09B6E18D7}"/>
                </a:ext>
              </a:extLst>
            </p:cNvPr>
            <p:cNvSpPr/>
            <p:nvPr/>
          </p:nvSpPr>
          <p:spPr>
            <a:xfrm>
              <a:off x="4242217" y="308252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CB34A41E-E41D-2AD4-E6CC-9B8688AF56D9}"/>
                </a:ext>
              </a:extLst>
            </p:cNvPr>
            <p:cNvSpPr/>
            <p:nvPr/>
          </p:nvSpPr>
          <p:spPr>
            <a:xfrm>
              <a:off x="4242217" y="302071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1509E75D-BAE8-BEA5-B834-FABA94E1D0E5}"/>
                </a:ext>
              </a:extLst>
            </p:cNvPr>
            <p:cNvSpPr/>
            <p:nvPr/>
          </p:nvSpPr>
          <p:spPr>
            <a:xfrm>
              <a:off x="4242217" y="2958909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8377335B-C744-EC43-4DED-3C22A758135B}"/>
                </a:ext>
              </a:extLst>
            </p:cNvPr>
            <p:cNvSpPr/>
            <p:nvPr/>
          </p:nvSpPr>
          <p:spPr>
            <a:xfrm>
              <a:off x="4242217" y="2897104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40F65F03-7BA4-9ABD-3AB6-382715A3EB0C}"/>
                </a:ext>
              </a:extLst>
            </p:cNvPr>
            <p:cNvSpPr/>
            <p:nvPr/>
          </p:nvSpPr>
          <p:spPr>
            <a:xfrm>
              <a:off x="4242217" y="2835299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9FA8D2A9-2C5B-F0FC-F8D9-AEA21E736A2F}"/>
                </a:ext>
              </a:extLst>
            </p:cNvPr>
            <p:cNvSpPr/>
            <p:nvPr/>
          </p:nvSpPr>
          <p:spPr>
            <a:xfrm>
              <a:off x="4242217" y="277361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DCA7CBB0-B05B-49C0-6B61-E1A4811141D9}"/>
                </a:ext>
              </a:extLst>
            </p:cNvPr>
            <p:cNvSpPr/>
            <p:nvPr/>
          </p:nvSpPr>
          <p:spPr>
            <a:xfrm>
              <a:off x="4242217" y="2711806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86DE3067-2FBC-D828-D6EE-566FCCDD634F}"/>
                </a:ext>
              </a:extLst>
            </p:cNvPr>
            <p:cNvSpPr/>
            <p:nvPr/>
          </p:nvSpPr>
          <p:spPr>
            <a:xfrm>
              <a:off x="4242217" y="265000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231C3DA0-0754-1C86-4B59-5926474DB698}"/>
                </a:ext>
              </a:extLst>
            </p:cNvPr>
            <p:cNvSpPr/>
            <p:nvPr/>
          </p:nvSpPr>
          <p:spPr>
            <a:xfrm>
              <a:off x="4242217" y="258819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24FA913E-9FEE-061F-840C-066B91FDE290}"/>
                </a:ext>
              </a:extLst>
            </p:cNvPr>
            <p:cNvSpPr/>
            <p:nvPr/>
          </p:nvSpPr>
          <p:spPr>
            <a:xfrm>
              <a:off x="4242217" y="252650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92C0D924-94F5-4061-8698-DA9112CB43F8}"/>
                </a:ext>
              </a:extLst>
            </p:cNvPr>
            <p:cNvSpPr/>
            <p:nvPr/>
          </p:nvSpPr>
          <p:spPr>
            <a:xfrm>
              <a:off x="4242217" y="246470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0FD8D10-3E0B-921D-1B9C-F3D11D5DBCC9}"/>
                </a:ext>
              </a:extLst>
            </p:cNvPr>
            <p:cNvSpPr/>
            <p:nvPr/>
          </p:nvSpPr>
          <p:spPr>
            <a:xfrm>
              <a:off x="4242217" y="2402897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5A6DD11A-C819-4F67-5B6D-F1A75D61E339}"/>
                </a:ext>
              </a:extLst>
            </p:cNvPr>
            <p:cNvSpPr/>
            <p:nvPr/>
          </p:nvSpPr>
          <p:spPr>
            <a:xfrm>
              <a:off x="4242217" y="234109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3AD3EE11-5395-4243-EC4E-44105348032F}"/>
                </a:ext>
              </a:extLst>
            </p:cNvPr>
            <p:cNvSpPr/>
            <p:nvPr/>
          </p:nvSpPr>
          <p:spPr>
            <a:xfrm>
              <a:off x="4242217" y="227928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FE927546-39D4-C6C1-2CC5-50A50E73A949}"/>
                </a:ext>
              </a:extLst>
            </p:cNvPr>
            <p:cNvSpPr/>
            <p:nvPr/>
          </p:nvSpPr>
          <p:spPr>
            <a:xfrm>
              <a:off x="4242217" y="221760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8DF2078E-C079-D74A-A106-6EB739582C3F}"/>
                </a:ext>
              </a:extLst>
            </p:cNvPr>
            <p:cNvSpPr/>
            <p:nvPr/>
          </p:nvSpPr>
          <p:spPr>
            <a:xfrm>
              <a:off x="4242217" y="215579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FCF57B3-64C8-F1DD-27DB-0558D479C8A6}"/>
                </a:ext>
              </a:extLst>
            </p:cNvPr>
            <p:cNvSpPr/>
            <p:nvPr/>
          </p:nvSpPr>
          <p:spPr>
            <a:xfrm>
              <a:off x="4242217" y="209399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59B21C0B-068B-DFA0-2FF2-CA2281411975}"/>
                </a:ext>
              </a:extLst>
            </p:cNvPr>
            <p:cNvSpPr/>
            <p:nvPr/>
          </p:nvSpPr>
          <p:spPr>
            <a:xfrm>
              <a:off x="4242217" y="203218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48E7ACCE-9566-2D19-1950-2E5597B7A0C9}"/>
                </a:ext>
              </a:extLst>
            </p:cNvPr>
            <p:cNvSpPr/>
            <p:nvPr/>
          </p:nvSpPr>
          <p:spPr>
            <a:xfrm>
              <a:off x="4242217" y="197049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0D86A7C9-CE40-B9B3-93A1-CF79C01BA3B5}"/>
                </a:ext>
              </a:extLst>
            </p:cNvPr>
            <p:cNvSpPr/>
            <p:nvPr/>
          </p:nvSpPr>
          <p:spPr>
            <a:xfrm>
              <a:off x="4242217" y="1908692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D64ACEFE-B9E4-2B90-89DD-3A4E2DCA21CA}"/>
                </a:ext>
              </a:extLst>
            </p:cNvPr>
            <p:cNvSpPr/>
            <p:nvPr/>
          </p:nvSpPr>
          <p:spPr>
            <a:xfrm>
              <a:off x="4242217" y="1846887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F21AB71-50B1-BB18-F7BB-3395BA1C8FE8}"/>
                </a:ext>
              </a:extLst>
            </p:cNvPr>
            <p:cNvSpPr/>
            <p:nvPr/>
          </p:nvSpPr>
          <p:spPr>
            <a:xfrm>
              <a:off x="4242217" y="178508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B69BDAE2-9F42-0058-8297-C3C4B2F42815}"/>
                </a:ext>
              </a:extLst>
            </p:cNvPr>
            <p:cNvSpPr/>
            <p:nvPr/>
          </p:nvSpPr>
          <p:spPr>
            <a:xfrm>
              <a:off x="4242217" y="1723276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BD23EBD4-1C10-0031-7857-1F45B758BB6E}"/>
                </a:ext>
              </a:extLst>
            </p:cNvPr>
            <p:cNvSpPr/>
            <p:nvPr/>
          </p:nvSpPr>
          <p:spPr>
            <a:xfrm>
              <a:off x="4242217" y="166158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2F71FDB3-8AA8-E091-6B78-135501AD95C1}"/>
                </a:ext>
              </a:extLst>
            </p:cNvPr>
            <p:cNvSpPr/>
            <p:nvPr/>
          </p:nvSpPr>
          <p:spPr>
            <a:xfrm>
              <a:off x="4242217" y="159978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2EE619F4-FC78-DA0A-AC3E-D50FCB42CF1D}"/>
                </a:ext>
              </a:extLst>
            </p:cNvPr>
            <p:cNvSpPr/>
            <p:nvPr/>
          </p:nvSpPr>
          <p:spPr>
            <a:xfrm>
              <a:off x="4242217" y="153797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D989C6-5B55-C2E2-803B-41474F166969}"/>
                </a:ext>
              </a:extLst>
            </p:cNvPr>
            <p:cNvSpPr/>
            <p:nvPr/>
          </p:nvSpPr>
          <p:spPr>
            <a:xfrm>
              <a:off x="4242217" y="147617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62D3399-548A-A6F6-689E-4E7C716F126B}"/>
                </a:ext>
              </a:extLst>
            </p:cNvPr>
            <p:cNvSpPr/>
            <p:nvPr/>
          </p:nvSpPr>
          <p:spPr>
            <a:xfrm>
              <a:off x="4242217" y="141448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8266A590-7FA8-969B-8AD9-39240AF83706}"/>
                </a:ext>
              </a:extLst>
            </p:cNvPr>
            <p:cNvSpPr/>
            <p:nvPr/>
          </p:nvSpPr>
          <p:spPr>
            <a:xfrm>
              <a:off x="4242217" y="135268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BB15FFEC-E27E-10D4-8907-97343F62A447}"/>
                </a:ext>
              </a:extLst>
            </p:cNvPr>
            <p:cNvSpPr/>
            <p:nvPr/>
          </p:nvSpPr>
          <p:spPr>
            <a:xfrm>
              <a:off x="4242217" y="129087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6B819797-301B-E61C-B5B6-89223D0A89AB}"/>
                </a:ext>
              </a:extLst>
            </p:cNvPr>
            <p:cNvSpPr/>
            <p:nvPr/>
          </p:nvSpPr>
          <p:spPr>
            <a:xfrm>
              <a:off x="4475631" y="6789188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F892DF57-F558-F2E1-6691-3AFA0CD085E6}"/>
                </a:ext>
              </a:extLst>
            </p:cNvPr>
            <p:cNvSpPr/>
            <p:nvPr/>
          </p:nvSpPr>
          <p:spPr>
            <a:xfrm>
              <a:off x="4475631" y="6727501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FEB5BC8A-ABA2-3418-05AC-A284F934BE2A}"/>
                </a:ext>
              </a:extLst>
            </p:cNvPr>
            <p:cNvSpPr/>
            <p:nvPr/>
          </p:nvSpPr>
          <p:spPr>
            <a:xfrm>
              <a:off x="4475631" y="6665696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7AF10499-92DA-A845-7147-F52382E286E4}"/>
                </a:ext>
              </a:extLst>
            </p:cNvPr>
            <p:cNvSpPr/>
            <p:nvPr/>
          </p:nvSpPr>
          <p:spPr>
            <a:xfrm>
              <a:off x="4475631" y="660389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CD2321BA-3FE1-6A59-946A-7067562DFE46}"/>
                </a:ext>
              </a:extLst>
            </p:cNvPr>
            <p:cNvSpPr/>
            <p:nvPr/>
          </p:nvSpPr>
          <p:spPr>
            <a:xfrm>
              <a:off x="4475631" y="654208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08B6662C-381F-866F-13FD-DA94B6CFCB1E}"/>
                </a:ext>
              </a:extLst>
            </p:cNvPr>
            <p:cNvSpPr/>
            <p:nvPr/>
          </p:nvSpPr>
          <p:spPr>
            <a:xfrm>
              <a:off x="4475631" y="648028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A8C0CBF1-85AE-851D-33A1-D3DC8779791D}"/>
                </a:ext>
              </a:extLst>
            </p:cNvPr>
            <p:cNvSpPr/>
            <p:nvPr/>
          </p:nvSpPr>
          <p:spPr>
            <a:xfrm>
              <a:off x="4475631" y="641859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88637E78-8524-EC6E-EB08-F582788ED4D7}"/>
                </a:ext>
              </a:extLst>
            </p:cNvPr>
            <p:cNvSpPr/>
            <p:nvPr/>
          </p:nvSpPr>
          <p:spPr>
            <a:xfrm>
              <a:off x="4475631" y="635678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238D69C1-4325-C0DA-293D-A531CE15ED49}"/>
                </a:ext>
              </a:extLst>
            </p:cNvPr>
            <p:cNvSpPr/>
            <p:nvPr/>
          </p:nvSpPr>
          <p:spPr>
            <a:xfrm>
              <a:off x="4475631" y="629498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92C05E95-4BC1-E134-EB9A-ABD0E2A2C959}"/>
                </a:ext>
              </a:extLst>
            </p:cNvPr>
            <p:cNvSpPr/>
            <p:nvPr/>
          </p:nvSpPr>
          <p:spPr>
            <a:xfrm>
              <a:off x="4475631" y="6233176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116A4EB5-FE4F-61E4-7697-46B08DDE46A2}"/>
                </a:ext>
              </a:extLst>
            </p:cNvPr>
            <p:cNvSpPr/>
            <p:nvPr/>
          </p:nvSpPr>
          <p:spPr>
            <a:xfrm>
              <a:off x="4475631" y="6171489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25F55EE-C5FE-A6E8-38A7-0F86118B4F8A}"/>
                </a:ext>
              </a:extLst>
            </p:cNvPr>
            <p:cNvSpPr/>
            <p:nvPr/>
          </p:nvSpPr>
          <p:spPr>
            <a:xfrm>
              <a:off x="4475631" y="6109683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7DA66D24-989B-9D7E-3804-F6CF8BAE7185}"/>
                </a:ext>
              </a:extLst>
            </p:cNvPr>
            <p:cNvSpPr/>
            <p:nvPr/>
          </p:nvSpPr>
          <p:spPr>
            <a:xfrm>
              <a:off x="4475631" y="6047878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C9B42FD-4378-5ADE-D1D2-F4DECCE1A7DD}"/>
                </a:ext>
              </a:extLst>
            </p:cNvPr>
            <p:cNvSpPr/>
            <p:nvPr/>
          </p:nvSpPr>
          <p:spPr>
            <a:xfrm>
              <a:off x="4475631" y="5986073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6B6521DF-28F2-3BEF-2724-F7ABE8BED4D7}"/>
                </a:ext>
              </a:extLst>
            </p:cNvPr>
            <p:cNvSpPr/>
            <p:nvPr/>
          </p:nvSpPr>
          <p:spPr>
            <a:xfrm>
              <a:off x="4475631" y="5924268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ED7C991F-DC0E-D90B-9E70-2C5FA1A0C218}"/>
                </a:ext>
              </a:extLst>
            </p:cNvPr>
            <p:cNvSpPr/>
            <p:nvPr/>
          </p:nvSpPr>
          <p:spPr>
            <a:xfrm>
              <a:off x="4475631" y="586258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44C5D2F5-7680-7BC2-717B-CDDF12A520F0}"/>
                </a:ext>
              </a:extLst>
            </p:cNvPr>
            <p:cNvSpPr/>
            <p:nvPr/>
          </p:nvSpPr>
          <p:spPr>
            <a:xfrm>
              <a:off x="4475631" y="580077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98ECCC3-5C56-A17D-D1C9-6885D3B931AE}"/>
                </a:ext>
              </a:extLst>
            </p:cNvPr>
            <p:cNvSpPr/>
            <p:nvPr/>
          </p:nvSpPr>
          <p:spPr>
            <a:xfrm>
              <a:off x="4475631" y="573897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7E7F1046-1F8B-0175-75AA-44287B0EC77B}"/>
                </a:ext>
              </a:extLst>
            </p:cNvPr>
            <p:cNvSpPr/>
            <p:nvPr/>
          </p:nvSpPr>
          <p:spPr>
            <a:xfrm>
              <a:off x="4475631" y="5677164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755893D-5209-0F77-63B9-3B25A60F134D}"/>
                </a:ext>
              </a:extLst>
            </p:cNvPr>
            <p:cNvSpPr/>
            <p:nvPr/>
          </p:nvSpPr>
          <p:spPr>
            <a:xfrm>
              <a:off x="4475631" y="5615359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8F80D0B9-5EBC-381B-3306-A7BBCB064529}"/>
                </a:ext>
              </a:extLst>
            </p:cNvPr>
            <p:cNvSpPr/>
            <p:nvPr/>
          </p:nvSpPr>
          <p:spPr>
            <a:xfrm>
              <a:off x="4475631" y="5553671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EF69EED-A31E-AC4A-A671-6F00940C7445}"/>
                </a:ext>
              </a:extLst>
            </p:cNvPr>
            <p:cNvSpPr/>
            <p:nvPr/>
          </p:nvSpPr>
          <p:spPr>
            <a:xfrm>
              <a:off x="4475631" y="5491866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F99F0E4-1B42-BBEF-A546-5EE88168E3F1}"/>
                </a:ext>
              </a:extLst>
            </p:cNvPr>
            <p:cNvSpPr/>
            <p:nvPr/>
          </p:nvSpPr>
          <p:spPr>
            <a:xfrm>
              <a:off x="4475631" y="5430061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A628BF41-07B1-CDB8-FBE8-8E2A5C0B37B6}"/>
                </a:ext>
              </a:extLst>
            </p:cNvPr>
            <p:cNvSpPr/>
            <p:nvPr/>
          </p:nvSpPr>
          <p:spPr>
            <a:xfrm>
              <a:off x="4475631" y="5368256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BFFCB10-C98D-B34F-B44E-03FDC76AE628}"/>
                </a:ext>
              </a:extLst>
            </p:cNvPr>
            <p:cNvSpPr/>
            <p:nvPr/>
          </p:nvSpPr>
          <p:spPr>
            <a:xfrm>
              <a:off x="4475631" y="5306568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76103EA9-48F3-7721-E387-609388D70417}"/>
                </a:ext>
              </a:extLst>
            </p:cNvPr>
            <p:cNvSpPr/>
            <p:nvPr/>
          </p:nvSpPr>
          <p:spPr>
            <a:xfrm>
              <a:off x="4475631" y="5244763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C4F648AF-C28F-040E-A21A-98284B87B74A}"/>
                </a:ext>
              </a:extLst>
            </p:cNvPr>
            <p:cNvSpPr/>
            <p:nvPr/>
          </p:nvSpPr>
          <p:spPr>
            <a:xfrm>
              <a:off x="4475631" y="5182958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8625EA28-A31E-FBA9-5C50-72D45FE0043C}"/>
                </a:ext>
              </a:extLst>
            </p:cNvPr>
            <p:cNvSpPr/>
            <p:nvPr/>
          </p:nvSpPr>
          <p:spPr>
            <a:xfrm>
              <a:off x="4475631" y="512115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E4723B35-43AD-150E-A07A-6C700B12AE0D}"/>
                </a:ext>
              </a:extLst>
            </p:cNvPr>
            <p:cNvSpPr/>
            <p:nvPr/>
          </p:nvSpPr>
          <p:spPr>
            <a:xfrm>
              <a:off x="4475631" y="505934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8DF686A3-763A-02EE-509E-824A9E6A2041}"/>
                </a:ext>
              </a:extLst>
            </p:cNvPr>
            <p:cNvSpPr/>
            <p:nvPr/>
          </p:nvSpPr>
          <p:spPr>
            <a:xfrm>
              <a:off x="4475631" y="4997659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51BE6649-6B83-C449-90DE-CDC7209997E0}"/>
                </a:ext>
              </a:extLst>
            </p:cNvPr>
            <p:cNvSpPr/>
            <p:nvPr/>
          </p:nvSpPr>
          <p:spPr>
            <a:xfrm>
              <a:off x="4475631" y="4935854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2E846CCA-C825-B8E5-985F-290C2214E96B}"/>
                </a:ext>
              </a:extLst>
            </p:cNvPr>
            <p:cNvSpPr/>
            <p:nvPr/>
          </p:nvSpPr>
          <p:spPr>
            <a:xfrm>
              <a:off x="4475631" y="4874049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8CE2AAB8-FFDB-47FC-A9E3-FFC430678521}"/>
                </a:ext>
              </a:extLst>
            </p:cNvPr>
            <p:cNvSpPr/>
            <p:nvPr/>
          </p:nvSpPr>
          <p:spPr>
            <a:xfrm>
              <a:off x="4475631" y="4812244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BAA24E07-456A-B03E-2308-24D73D1C7AAD}"/>
                </a:ext>
              </a:extLst>
            </p:cNvPr>
            <p:cNvSpPr/>
            <p:nvPr/>
          </p:nvSpPr>
          <p:spPr>
            <a:xfrm>
              <a:off x="4475631" y="4750556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3500EEFE-3E45-D2C5-8615-2A33779AC981}"/>
                </a:ext>
              </a:extLst>
            </p:cNvPr>
            <p:cNvSpPr/>
            <p:nvPr/>
          </p:nvSpPr>
          <p:spPr>
            <a:xfrm>
              <a:off x="4475631" y="4688751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27A44A8E-624B-FC42-8782-F801946BC316}"/>
                </a:ext>
              </a:extLst>
            </p:cNvPr>
            <p:cNvSpPr/>
            <p:nvPr/>
          </p:nvSpPr>
          <p:spPr>
            <a:xfrm>
              <a:off x="4475631" y="4626945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E674CD56-35A2-1831-EA1E-2A5EF2CD2590}"/>
                </a:ext>
              </a:extLst>
            </p:cNvPr>
            <p:cNvSpPr/>
            <p:nvPr/>
          </p:nvSpPr>
          <p:spPr>
            <a:xfrm>
              <a:off x="4475631" y="4565140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CD47E38A-6132-2563-6592-B9562C3CDD19}"/>
                </a:ext>
              </a:extLst>
            </p:cNvPr>
            <p:cNvSpPr/>
            <p:nvPr/>
          </p:nvSpPr>
          <p:spPr>
            <a:xfrm>
              <a:off x="4475631" y="4503335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AB69DEC5-4B8B-8C4D-87E9-0DE792A183B5}"/>
                </a:ext>
              </a:extLst>
            </p:cNvPr>
            <p:cNvSpPr/>
            <p:nvPr/>
          </p:nvSpPr>
          <p:spPr>
            <a:xfrm>
              <a:off x="4475631" y="444164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0F37419-5557-D4AE-6E03-C7C75E3C908E}"/>
                </a:ext>
              </a:extLst>
            </p:cNvPr>
            <p:cNvSpPr/>
            <p:nvPr/>
          </p:nvSpPr>
          <p:spPr>
            <a:xfrm>
              <a:off x="4475631" y="437984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80526CCA-82A8-155B-17B8-5ED496F6D0F5}"/>
                </a:ext>
              </a:extLst>
            </p:cNvPr>
            <p:cNvSpPr/>
            <p:nvPr/>
          </p:nvSpPr>
          <p:spPr>
            <a:xfrm>
              <a:off x="4475631" y="431803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07A4E534-C9E3-5C52-EEF5-D5854750DC17}"/>
                </a:ext>
              </a:extLst>
            </p:cNvPr>
            <p:cNvSpPr/>
            <p:nvPr/>
          </p:nvSpPr>
          <p:spPr>
            <a:xfrm>
              <a:off x="4475631" y="425623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679A4111-9606-AF84-9E66-5B6BDF80B1E4}"/>
                </a:ext>
              </a:extLst>
            </p:cNvPr>
            <p:cNvSpPr/>
            <p:nvPr/>
          </p:nvSpPr>
          <p:spPr>
            <a:xfrm>
              <a:off x="4475631" y="4194544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BF5D71C5-7800-5434-BC7E-237ED78AA8E5}"/>
                </a:ext>
              </a:extLst>
            </p:cNvPr>
            <p:cNvSpPr/>
            <p:nvPr/>
          </p:nvSpPr>
          <p:spPr>
            <a:xfrm>
              <a:off x="4475631" y="4132739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0B4543CE-4503-E301-E5DD-C54D959E1DAD}"/>
                </a:ext>
              </a:extLst>
            </p:cNvPr>
            <p:cNvSpPr/>
            <p:nvPr/>
          </p:nvSpPr>
          <p:spPr>
            <a:xfrm>
              <a:off x="4475631" y="407093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487A9BF3-EEE1-694E-9D56-061CA377A5C7}"/>
                </a:ext>
              </a:extLst>
            </p:cNvPr>
            <p:cNvSpPr/>
            <p:nvPr/>
          </p:nvSpPr>
          <p:spPr>
            <a:xfrm>
              <a:off x="4475631" y="400912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1D2472D0-B87D-231F-D018-F7021A70467C}"/>
                </a:ext>
              </a:extLst>
            </p:cNvPr>
            <p:cNvSpPr/>
            <p:nvPr/>
          </p:nvSpPr>
          <p:spPr>
            <a:xfrm>
              <a:off x="4475631" y="394732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537CD0E1-9384-E001-204D-AC2DF937AA82}"/>
                </a:ext>
              </a:extLst>
            </p:cNvPr>
            <p:cNvSpPr/>
            <p:nvPr/>
          </p:nvSpPr>
          <p:spPr>
            <a:xfrm>
              <a:off x="4475631" y="3885635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F651477-8E9D-D2ED-5B83-2A9E2FAD2EB6}"/>
                </a:ext>
              </a:extLst>
            </p:cNvPr>
            <p:cNvSpPr/>
            <p:nvPr/>
          </p:nvSpPr>
          <p:spPr>
            <a:xfrm>
              <a:off x="4475631" y="3823830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18590E8-6C17-F284-30D4-725B7D2D7CDF}"/>
                </a:ext>
              </a:extLst>
            </p:cNvPr>
            <p:cNvSpPr/>
            <p:nvPr/>
          </p:nvSpPr>
          <p:spPr>
            <a:xfrm>
              <a:off x="4475631" y="3762025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78BEA7B-8459-BB6D-E2BB-03471BC1787E}"/>
                </a:ext>
              </a:extLst>
            </p:cNvPr>
            <p:cNvSpPr/>
            <p:nvPr/>
          </p:nvSpPr>
          <p:spPr>
            <a:xfrm>
              <a:off x="4475631" y="3700220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81F8C79-2DB7-A09B-C1DD-AF3A9273E2C4}"/>
                </a:ext>
              </a:extLst>
            </p:cNvPr>
            <p:cNvSpPr/>
            <p:nvPr/>
          </p:nvSpPr>
          <p:spPr>
            <a:xfrm>
              <a:off x="4475631" y="363853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5EB19DD1-DC30-DB9C-A788-789A371875B8}"/>
                </a:ext>
              </a:extLst>
            </p:cNvPr>
            <p:cNvSpPr/>
            <p:nvPr/>
          </p:nvSpPr>
          <p:spPr>
            <a:xfrm>
              <a:off x="4475631" y="357672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141522B5-243A-2A3E-CCB5-CCD468BEF5F7}"/>
                </a:ext>
              </a:extLst>
            </p:cNvPr>
            <p:cNvSpPr/>
            <p:nvPr/>
          </p:nvSpPr>
          <p:spPr>
            <a:xfrm>
              <a:off x="4475631" y="3514921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A4CA4BA5-35C1-33FE-EB87-6117E787B5B4}"/>
                </a:ext>
              </a:extLst>
            </p:cNvPr>
            <p:cNvSpPr/>
            <p:nvPr/>
          </p:nvSpPr>
          <p:spPr>
            <a:xfrm>
              <a:off x="4475631" y="3453116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6D5610D3-4BE7-0C06-E9AF-F9CD71A75241}"/>
                </a:ext>
              </a:extLst>
            </p:cNvPr>
            <p:cNvSpPr/>
            <p:nvPr/>
          </p:nvSpPr>
          <p:spPr>
            <a:xfrm>
              <a:off x="4475631" y="3391311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1F496584-24D0-CD91-450E-F7CE1A158BE2}"/>
                </a:ext>
              </a:extLst>
            </p:cNvPr>
            <p:cNvSpPr/>
            <p:nvPr/>
          </p:nvSpPr>
          <p:spPr>
            <a:xfrm>
              <a:off x="4475631" y="332962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025B52D-3CE3-702E-7308-93E63D80FDE7}"/>
                </a:ext>
              </a:extLst>
            </p:cNvPr>
            <p:cNvSpPr/>
            <p:nvPr/>
          </p:nvSpPr>
          <p:spPr>
            <a:xfrm>
              <a:off x="4475631" y="326781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AC098677-3168-87D3-8F20-0FF221EABB62}"/>
                </a:ext>
              </a:extLst>
            </p:cNvPr>
            <p:cNvSpPr/>
            <p:nvPr/>
          </p:nvSpPr>
          <p:spPr>
            <a:xfrm>
              <a:off x="4475631" y="320601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5A9006D4-A4D7-4AE0-6145-0FC64DB727E5}"/>
                </a:ext>
              </a:extLst>
            </p:cNvPr>
            <p:cNvSpPr/>
            <p:nvPr/>
          </p:nvSpPr>
          <p:spPr>
            <a:xfrm>
              <a:off x="4475631" y="314420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178704FA-E1EB-26A7-03DA-6A291E0AFF07}"/>
                </a:ext>
              </a:extLst>
            </p:cNvPr>
            <p:cNvSpPr/>
            <p:nvPr/>
          </p:nvSpPr>
          <p:spPr>
            <a:xfrm>
              <a:off x="4475631" y="3082520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4F946A0-051A-91F0-01B3-86BF63C1CB5C}"/>
                </a:ext>
              </a:extLst>
            </p:cNvPr>
            <p:cNvSpPr/>
            <p:nvPr/>
          </p:nvSpPr>
          <p:spPr>
            <a:xfrm>
              <a:off x="4475631" y="3020715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8F681104-11C9-EC18-8E61-BBC19D3D6F46}"/>
                </a:ext>
              </a:extLst>
            </p:cNvPr>
            <p:cNvSpPr/>
            <p:nvPr/>
          </p:nvSpPr>
          <p:spPr>
            <a:xfrm>
              <a:off x="4475631" y="2958909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8E44F41B-7703-658F-F6D8-1D30025712FA}"/>
                </a:ext>
              </a:extLst>
            </p:cNvPr>
            <p:cNvSpPr/>
            <p:nvPr/>
          </p:nvSpPr>
          <p:spPr>
            <a:xfrm>
              <a:off x="4475631" y="2897104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52BAF662-61A4-7BB6-AD90-1BB7E52B88F1}"/>
                </a:ext>
              </a:extLst>
            </p:cNvPr>
            <p:cNvSpPr/>
            <p:nvPr/>
          </p:nvSpPr>
          <p:spPr>
            <a:xfrm>
              <a:off x="4475631" y="2835299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B091B9AF-B25C-802D-1278-9F80D353CE8C}"/>
                </a:ext>
              </a:extLst>
            </p:cNvPr>
            <p:cNvSpPr/>
            <p:nvPr/>
          </p:nvSpPr>
          <p:spPr>
            <a:xfrm>
              <a:off x="4475631" y="2773611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AA2C0E9-441B-0529-47D5-FEF73E411A64}"/>
                </a:ext>
              </a:extLst>
            </p:cNvPr>
            <p:cNvSpPr/>
            <p:nvPr/>
          </p:nvSpPr>
          <p:spPr>
            <a:xfrm>
              <a:off x="4475631" y="2711806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CC186E7-FBED-FBBB-2910-70ABB75E8916}"/>
                </a:ext>
              </a:extLst>
            </p:cNvPr>
            <p:cNvSpPr/>
            <p:nvPr/>
          </p:nvSpPr>
          <p:spPr>
            <a:xfrm>
              <a:off x="4475631" y="2650001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E2138B18-C7DB-4B49-1821-5761721FA68B}"/>
                </a:ext>
              </a:extLst>
            </p:cNvPr>
            <p:cNvSpPr/>
            <p:nvPr/>
          </p:nvSpPr>
          <p:spPr>
            <a:xfrm>
              <a:off x="4475631" y="258819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6E1BD197-0B7B-7A54-692B-D479CE4E69D6}"/>
                </a:ext>
              </a:extLst>
            </p:cNvPr>
            <p:cNvSpPr/>
            <p:nvPr/>
          </p:nvSpPr>
          <p:spPr>
            <a:xfrm>
              <a:off x="4475631" y="252650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56CF137-6AD3-D1C8-8626-9DDED53C9726}"/>
                </a:ext>
              </a:extLst>
            </p:cNvPr>
            <p:cNvSpPr/>
            <p:nvPr/>
          </p:nvSpPr>
          <p:spPr>
            <a:xfrm>
              <a:off x="4475631" y="246470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2C18BEB2-E6CA-97F7-F507-5A386BC4C467}"/>
                </a:ext>
              </a:extLst>
            </p:cNvPr>
            <p:cNvSpPr/>
            <p:nvPr/>
          </p:nvSpPr>
          <p:spPr>
            <a:xfrm>
              <a:off x="4475631" y="2402897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2A2256D-CA28-FC1B-2EE8-0ECED9F9311A}"/>
                </a:ext>
              </a:extLst>
            </p:cNvPr>
            <p:cNvSpPr/>
            <p:nvPr/>
          </p:nvSpPr>
          <p:spPr>
            <a:xfrm>
              <a:off x="4475631" y="234109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FBF94C55-EE13-5D2C-5455-57A4353CD294}"/>
                </a:ext>
              </a:extLst>
            </p:cNvPr>
            <p:cNvSpPr/>
            <p:nvPr/>
          </p:nvSpPr>
          <p:spPr>
            <a:xfrm>
              <a:off x="4475631" y="227928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11F4325B-78D5-A05E-D75D-109A263CDD49}"/>
                </a:ext>
              </a:extLst>
            </p:cNvPr>
            <p:cNvSpPr/>
            <p:nvPr/>
          </p:nvSpPr>
          <p:spPr>
            <a:xfrm>
              <a:off x="4475631" y="221760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F381478D-416B-A358-35E2-D7D5F1C493DD}"/>
                </a:ext>
              </a:extLst>
            </p:cNvPr>
            <p:cNvSpPr/>
            <p:nvPr/>
          </p:nvSpPr>
          <p:spPr>
            <a:xfrm>
              <a:off x="4475631" y="215579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E1BAF840-C707-1F7D-2191-71A439AD36F8}"/>
                </a:ext>
              </a:extLst>
            </p:cNvPr>
            <p:cNvSpPr/>
            <p:nvPr/>
          </p:nvSpPr>
          <p:spPr>
            <a:xfrm>
              <a:off x="4475631" y="209399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4FF1BED-5829-B6B3-02A4-2399BABA64A3}"/>
                </a:ext>
              </a:extLst>
            </p:cNvPr>
            <p:cNvSpPr/>
            <p:nvPr/>
          </p:nvSpPr>
          <p:spPr>
            <a:xfrm>
              <a:off x="4475631" y="203218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9D3608A4-B5AC-4D25-B2CF-2583DD737B04}"/>
                </a:ext>
              </a:extLst>
            </p:cNvPr>
            <p:cNvSpPr/>
            <p:nvPr/>
          </p:nvSpPr>
          <p:spPr>
            <a:xfrm>
              <a:off x="4475631" y="197049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EEBEEB4D-A80B-6119-BAFA-72B187850021}"/>
                </a:ext>
              </a:extLst>
            </p:cNvPr>
            <p:cNvSpPr/>
            <p:nvPr/>
          </p:nvSpPr>
          <p:spPr>
            <a:xfrm>
              <a:off x="4475631" y="1908692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532F987E-21FA-E3B5-A92A-E3A7DC738100}"/>
                </a:ext>
              </a:extLst>
            </p:cNvPr>
            <p:cNvSpPr/>
            <p:nvPr/>
          </p:nvSpPr>
          <p:spPr>
            <a:xfrm>
              <a:off x="4475631" y="1846887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1189177A-9843-DD2B-2CC9-453CD1E6FDC3}"/>
                </a:ext>
              </a:extLst>
            </p:cNvPr>
            <p:cNvSpPr/>
            <p:nvPr/>
          </p:nvSpPr>
          <p:spPr>
            <a:xfrm>
              <a:off x="4475631" y="1785081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627C934A-1BF7-1E48-36D4-68D84F37649E}"/>
                </a:ext>
              </a:extLst>
            </p:cNvPr>
            <p:cNvSpPr/>
            <p:nvPr/>
          </p:nvSpPr>
          <p:spPr>
            <a:xfrm>
              <a:off x="4475631" y="1723276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1FEF804-696E-751E-17D0-1757C8F07F17}"/>
                </a:ext>
              </a:extLst>
            </p:cNvPr>
            <p:cNvSpPr/>
            <p:nvPr/>
          </p:nvSpPr>
          <p:spPr>
            <a:xfrm>
              <a:off x="4475631" y="166158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D7F58D5D-0B9C-D648-CCA6-C5F75C2249F2}"/>
                </a:ext>
              </a:extLst>
            </p:cNvPr>
            <p:cNvSpPr/>
            <p:nvPr/>
          </p:nvSpPr>
          <p:spPr>
            <a:xfrm>
              <a:off x="4475631" y="159978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B53FC5AD-2DB6-2650-F537-D3A2FE820BC0}"/>
                </a:ext>
              </a:extLst>
            </p:cNvPr>
            <p:cNvSpPr/>
            <p:nvPr/>
          </p:nvSpPr>
          <p:spPr>
            <a:xfrm>
              <a:off x="4475631" y="153797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39796D8E-21C1-DE28-E57D-2D427EBD73A3}"/>
                </a:ext>
              </a:extLst>
            </p:cNvPr>
            <p:cNvSpPr/>
            <p:nvPr/>
          </p:nvSpPr>
          <p:spPr>
            <a:xfrm>
              <a:off x="4475631" y="147617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B1390982-F7B0-452B-17B7-F4A6036F2A18}"/>
                </a:ext>
              </a:extLst>
            </p:cNvPr>
            <p:cNvSpPr/>
            <p:nvPr/>
          </p:nvSpPr>
          <p:spPr>
            <a:xfrm>
              <a:off x="4475631" y="141448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2859C870-11A3-8090-51F4-BD0893EA4129}"/>
                </a:ext>
              </a:extLst>
            </p:cNvPr>
            <p:cNvSpPr/>
            <p:nvPr/>
          </p:nvSpPr>
          <p:spPr>
            <a:xfrm>
              <a:off x="4475631" y="135268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071D2BDB-0E03-6B3C-DA20-7D7DC4511568}"/>
                </a:ext>
              </a:extLst>
            </p:cNvPr>
            <p:cNvSpPr/>
            <p:nvPr/>
          </p:nvSpPr>
          <p:spPr>
            <a:xfrm>
              <a:off x="4475631" y="129087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FFFFFF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CEA74741-2A3E-B395-51F5-E4D690CB8BD4}"/>
                </a:ext>
              </a:extLst>
            </p:cNvPr>
            <p:cNvSpPr/>
            <p:nvPr/>
          </p:nvSpPr>
          <p:spPr>
            <a:xfrm>
              <a:off x="4709181" y="6789188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DB2478C2-2D4F-5A92-3D89-D6A0871D6964}"/>
                </a:ext>
              </a:extLst>
            </p:cNvPr>
            <p:cNvSpPr/>
            <p:nvPr/>
          </p:nvSpPr>
          <p:spPr>
            <a:xfrm>
              <a:off x="4709181" y="6727501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08A3A47-A90D-DC01-1ED8-E8A9894506A5}"/>
                </a:ext>
              </a:extLst>
            </p:cNvPr>
            <p:cNvSpPr/>
            <p:nvPr/>
          </p:nvSpPr>
          <p:spPr>
            <a:xfrm>
              <a:off x="4709181" y="6665696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B69A5E91-905B-3B80-99FC-37636E86AD6B}"/>
                </a:ext>
              </a:extLst>
            </p:cNvPr>
            <p:cNvSpPr/>
            <p:nvPr/>
          </p:nvSpPr>
          <p:spPr>
            <a:xfrm>
              <a:off x="4709181" y="660389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01A046AF-A2FC-D19E-EA1A-462BB495CFAA}"/>
                </a:ext>
              </a:extLst>
            </p:cNvPr>
            <p:cNvSpPr/>
            <p:nvPr/>
          </p:nvSpPr>
          <p:spPr>
            <a:xfrm>
              <a:off x="4709181" y="654208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FBE1E9C-6F1C-41C7-E797-00AEA261AFA2}"/>
                </a:ext>
              </a:extLst>
            </p:cNvPr>
            <p:cNvSpPr/>
            <p:nvPr/>
          </p:nvSpPr>
          <p:spPr>
            <a:xfrm>
              <a:off x="4709181" y="648028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7EA8B46-6296-8C16-7CAD-7505FD8F1217}"/>
                </a:ext>
              </a:extLst>
            </p:cNvPr>
            <p:cNvSpPr/>
            <p:nvPr/>
          </p:nvSpPr>
          <p:spPr>
            <a:xfrm>
              <a:off x="4709181" y="641859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4A8AA1D-EC28-B082-49A3-9A156066EDD1}"/>
                </a:ext>
              </a:extLst>
            </p:cNvPr>
            <p:cNvSpPr/>
            <p:nvPr/>
          </p:nvSpPr>
          <p:spPr>
            <a:xfrm>
              <a:off x="4709181" y="635678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7EF4B3B5-D5DA-86D6-752D-A536C13C1A49}"/>
                </a:ext>
              </a:extLst>
            </p:cNvPr>
            <p:cNvSpPr/>
            <p:nvPr/>
          </p:nvSpPr>
          <p:spPr>
            <a:xfrm>
              <a:off x="4709181" y="629498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D3AF48C7-7ECF-460C-FE5D-8AAB408B1F49}"/>
                </a:ext>
              </a:extLst>
            </p:cNvPr>
            <p:cNvSpPr/>
            <p:nvPr/>
          </p:nvSpPr>
          <p:spPr>
            <a:xfrm>
              <a:off x="4709181" y="6233176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D5A74E42-6976-1441-5F4A-5F310FD59DC7}"/>
                </a:ext>
              </a:extLst>
            </p:cNvPr>
            <p:cNvSpPr/>
            <p:nvPr/>
          </p:nvSpPr>
          <p:spPr>
            <a:xfrm>
              <a:off x="4709181" y="6171489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C5818636-F2CF-74CC-3A65-FE6D95CD4A40}"/>
                </a:ext>
              </a:extLst>
            </p:cNvPr>
            <p:cNvSpPr/>
            <p:nvPr/>
          </p:nvSpPr>
          <p:spPr>
            <a:xfrm>
              <a:off x="4709181" y="6109683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4E6CE2F4-7AF5-886B-D312-F50B4E227DA2}"/>
                </a:ext>
              </a:extLst>
            </p:cNvPr>
            <p:cNvSpPr/>
            <p:nvPr/>
          </p:nvSpPr>
          <p:spPr>
            <a:xfrm>
              <a:off x="4709181" y="6047878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8569C2E8-B1F2-00C9-7D5F-4B5DC47A1AF4}"/>
                </a:ext>
              </a:extLst>
            </p:cNvPr>
            <p:cNvSpPr/>
            <p:nvPr/>
          </p:nvSpPr>
          <p:spPr>
            <a:xfrm>
              <a:off x="4709181" y="5986073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81A29BAA-1323-D3E8-3D9B-48860B63300E}"/>
                </a:ext>
              </a:extLst>
            </p:cNvPr>
            <p:cNvSpPr/>
            <p:nvPr/>
          </p:nvSpPr>
          <p:spPr>
            <a:xfrm>
              <a:off x="4709181" y="5924268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4DB53128-3D24-9E7F-B23D-73245C8242B2}"/>
                </a:ext>
              </a:extLst>
            </p:cNvPr>
            <p:cNvSpPr/>
            <p:nvPr/>
          </p:nvSpPr>
          <p:spPr>
            <a:xfrm>
              <a:off x="4709181" y="586258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9E94B94E-46DD-D136-53E9-899052EB9B6D}"/>
                </a:ext>
              </a:extLst>
            </p:cNvPr>
            <p:cNvSpPr/>
            <p:nvPr/>
          </p:nvSpPr>
          <p:spPr>
            <a:xfrm>
              <a:off x="4709181" y="580077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5BE80341-AE47-7931-15C0-9C15D2CD2A6C}"/>
                </a:ext>
              </a:extLst>
            </p:cNvPr>
            <p:cNvSpPr/>
            <p:nvPr/>
          </p:nvSpPr>
          <p:spPr>
            <a:xfrm>
              <a:off x="4709181" y="573897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0CF6E07-70B6-CF68-55FE-EC3F77DFB69D}"/>
                </a:ext>
              </a:extLst>
            </p:cNvPr>
            <p:cNvSpPr/>
            <p:nvPr/>
          </p:nvSpPr>
          <p:spPr>
            <a:xfrm>
              <a:off x="4709181" y="5677164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1FCDFB3F-DFCD-F7E1-32BB-32A12CAB9B00}"/>
                </a:ext>
              </a:extLst>
            </p:cNvPr>
            <p:cNvSpPr/>
            <p:nvPr/>
          </p:nvSpPr>
          <p:spPr>
            <a:xfrm>
              <a:off x="4709181" y="5615359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DD7FF24C-3E20-5029-3BEE-5BEA36FC2478}"/>
                </a:ext>
              </a:extLst>
            </p:cNvPr>
            <p:cNvSpPr/>
            <p:nvPr/>
          </p:nvSpPr>
          <p:spPr>
            <a:xfrm>
              <a:off x="4709181" y="5553671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E612F4A-44DD-6DAE-70C0-6E44A14A046A}"/>
                </a:ext>
              </a:extLst>
            </p:cNvPr>
            <p:cNvSpPr/>
            <p:nvPr/>
          </p:nvSpPr>
          <p:spPr>
            <a:xfrm>
              <a:off x="4709181" y="5491866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16E82A6-0B9C-08DF-45C2-7A2AB2CC01AA}"/>
                </a:ext>
              </a:extLst>
            </p:cNvPr>
            <p:cNvSpPr/>
            <p:nvPr/>
          </p:nvSpPr>
          <p:spPr>
            <a:xfrm>
              <a:off x="4709181" y="5430061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6663A5CB-473A-7004-0C21-E6D33A1EA691}"/>
                </a:ext>
              </a:extLst>
            </p:cNvPr>
            <p:cNvSpPr/>
            <p:nvPr/>
          </p:nvSpPr>
          <p:spPr>
            <a:xfrm>
              <a:off x="4709181" y="5368256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E66A2003-46C4-5B00-BEAF-A2F0DF6552DB}"/>
                </a:ext>
              </a:extLst>
            </p:cNvPr>
            <p:cNvSpPr/>
            <p:nvPr/>
          </p:nvSpPr>
          <p:spPr>
            <a:xfrm>
              <a:off x="4709181" y="5306568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8B32C77-6900-9CBE-7814-EBD27A6818BB}"/>
                </a:ext>
              </a:extLst>
            </p:cNvPr>
            <p:cNvSpPr/>
            <p:nvPr/>
          </p:nvSpPr>
          <p:spPr>
            <a:xfrm>
              <a:off x="4709181" y="5244763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5C01A4A1-F9C7-23FE-DF99-2CF2B34050DE}"/>
                </a:ext>
              </a:extLst>
            </p:cNvPr>
            <p:cNvSpPr/>
            <p:nvPr/>
          </p:nvSpPr>
          <p:spPr>
            <a:xfrm>
              <a:off x="4709181" y="5182958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0C095856-66B8-9DD2-03CA-0EB134752D94}"/>
                </a:ext>
              </a:extLst>
            </p:cNvPr>
            <p:cNvSpPr/>
            <p:nvPr/>
          </p:nvSpPr>
          <p:spPr>
            <a:xfrm>
              <a:off x="4709181" y="512115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E90334F5-F97D-B96C-9A41-D85A716AB5A7}"/>
                </a:ext>
              </a:extLst>
            </p:cNvPr>
            <p:cNvSpPr/>
            <p:nvPr/>
          </p:nvSpPr>
          <p:spPr>
            <a:xfrm>
              <a:off x="4709181" y="505934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FF02348E-CB35-143B-F0DE-4643F77C3D76}"/>
                </a:ext>
              </a:extLst>
            </p:cNvPr>
            <p:cNvSpPr/>
            <p:nvPr/>
          </p:nvSpPr>
          <p:spPr>
            <a:xfrm>
              <a:off x="4709181" y="4997659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3D7B2B-D85B-FFC1-2634-C059EBA69105}"/>
                </a:ext>
              </a:extLst>
            </p:cNvPr>
            <p:cNvSpPr/>
            <p:nvPr/>
          </p:nvSpPr>
          <p:spPr>
            <a:xfrm>
              <a:off x="4709181" y="4935854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E333DA9D-CC7C-6778-B9EB-124371F0F676}"/>
                </a:ext>
              </a:extLst>
            </p:cNvPr>
            <p:cNvSpPr/>
            <p:nvPr/>
          </p:nvSpPr>
          <p:spPr>
            <a:xfrm>
              <a:off x="4709181" y="4874049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B12980D8-72F5-FEB3-87C0-0C77AC8CBEB4}"/>
                </a:ext>
              </a:extLst>
            </p:cNvPr>
            <p:cNvSpPr/>
            <p:nvPr/>
          </p:nvSpPr>
          <p:spPr>
            <a:xfrm>
              <a:off x="4709181" y="4812244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CB1B0009-EFAE-848B-DA9C-AB19B8E75569}"/>
                </a:ext>
              </a:extLst>
            </p:cNvPr>
            <p:cNvSpPr/>
            <p:nvPr/>
          </p:nvSpPr>
          <p:spPr>
            <a:xfrm>
              <a:off x="4709181" y="4750556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B5C407E0-231B-5E08-DB81-69C5595748C7}"/>
                </a:ext>
              </a:extLst>
            </p:cNvPr>
            <p:cNvSpPr/>
            <p:nvPr/>
          </p:nvSpPr>
          <p:spPr>
            <a:xfrm>
              <a:off x="4709181" y="4688751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39FDE8D4-B849-8B63-855D-BBBE1415218E}"/>
                </a:ext>
              </a:extLst>
            </p:cNvPr>
            <p:cNvSpPr/>
            <p:nvPr/>
          </p:nvSpPr>
          <p:spPr>
            <a:xfrm>
              <a:off x="4709181" y="4626945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3ABD6E6C-2A77-FEDB-9080-9851A6F247CA}"/>
                </a:ext>
              </a:extLst>
            </p:cNvPr>
            <p:cNvSpPr/>
            <p:nvPr/>
          </p:nvSpPr>
          <p:spPr>
            <a:xfrm>
              <a:off x="4709181" y="4565140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13C3322F-0216-2D8E-26BF-34F39926DE78}"/>
                </a:ext>
              </a:extLst>
            </p:cNvPr>
            <p:cNvSpPr/>
            <p:nvPr/>
          </p:nvSpPr>
          <p:spPr>
            <a:xfrm>
              <a:off x="4709181" y="4503335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D7F7520A-662C-C10A-4B62-A9A0C916C628}"/>
                </a:ext>
              </a:extLst>
            </p:cNvPr>
            <p:cNvSpPr/>
            <p:nvPr/>
          </p:nvSpPr>
          <p:spPr>
            <a:xfrm>
              <a:off x="4709181" y="444164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DF751E3A-F2FE-5F08-4476-E892DE4DE23F}"/>
                </a:ext>
              </a:extLst>
            </p:cNvPr>
            <p:cNvSpPr/>
            <p:nvPr/>
          </p:nvSpPr>
          <p:spPr>
            <a:xfrm>
              <a:off x="4709181" y="437984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4F998853-CC6B-E375-51D6-684CBC000078}"/>
                </a:ext>
              </a:extLst>
            </p:cNvPr>
            <p:cNvSpPr/>
            <p:nvPr/>
          </p:nvSpPr>
          <p:spPr>
            <a:xfrm>
              <a:off x="4709181" y="431803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C2026815-F132-DBFF-26F3-F1EAD8DA157E}"/>
                </a:ext>
              </a:extLst>
            </p:cNvPr>
            <p:cNvSpPr/>
            <p:nvPr/>
          </p:nvSpPr>
          <p:spPr>
            <a:xfrm>
              <a:off x="4709181" y="425623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6FE9E0AA-F642-1F92-7CC2-016859C34581}"/>
                </a:ext>
              </a:extLst>
            </p:cNvPr>
            <p:cNvSpPr/>
            <p:nvPr/>
          </p:nvSpPr>
          <p:spPr>
            <a:xfrm>
              <a:off x="4709181" y="4194544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B7118EF1-DA16-17B6-2D6C-E127A06BAA86}"/>
                </a:ext>
              </a:extLst>
            </p:cNvPr>
            <p:cNvSpPr/>
            <p:nvPr/>
          </p:nvSpPr>
          <p:spPr>
            <a:xfrm>
              <a:off x="4709181" y="4132739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CF15F1BB-8619-900D-D807-2E4DDDCCAF03}"/>
                </a:ext>
              </a:extLst>
            </p:cNvPr>
            <p:cNvSpPr/>
            <p:nvPr/>
          </p:nvSpPr>
          <p:spPr>
            <a:xfrm>
              <a:off x="4709181" y="407093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FCBBCDC-CEC4-E51C-F2FB-01A820173AC5}"/>
                </a:ext>
              </a:extLst>
            </p:cNvPr>
            <p:cNvSpPr/>
            <p:nvPr/>
          </p:nvSpPr>
          <p:spPr>
            <a:xfrm>
              <a:off x="4709181" y="400912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9F51CD9D-44B7-B95B-201B-214BDFFF8B6F}"/>
                </a:ext>
              </a:extLst>
            </p:cNvPr>
            <p:cNvSpPr/>
            <p:nvPr/>
          </p:nvSpPr>
          <p:spPr>
            <a:xfrm>
              <a:off x="4709181" y="394732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3FF2A1DC-07ED-0D11-1D83-433FD27D6186}"/>
                </a:ext>
              </a:extLst>
            </p:cNvPr>
            <p:cNvSpPr/>
            <p:nvPr/>
          </p:nvSpPr>
          <p:spPr>
            <a:xfrm>
              <a:off x="4709181" y="3885635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D5997A52-2612-16EE-5B49-AE62CF85E3D5}"/>
                </a:ext>
              </a:extLst>
            </p:cNvPr>
            <p:cNvSpPr/>
            <p:nvPr/>
          </p:nvSpPr>
          <p:spPr>
            <a:xfrm>
              <a:off x="4709181" y="3823830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3A5F50A6-BD74-ACBC-AA36-670A2B68DF3B}"/>
                </a:ext>
              </a:extLst>
            </p:cNvPr>
            <p:cNvSpPr/>
            <p:nvPr/>
          </p:nvSpPr>
          <p:spPr>
            <a:xfrm>
              <a:off x="4709181" y="3762025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A3CC49BE-20D7-23DD-9D38-B8AC33B0CDDC}"/>
                </a:ext>
              </a:extLst>
            </p:cNvPr>
            <p:cNvSpPr/>
            <p:nvPr/>
          </p:nvSpPr>
          <p:spPr>
            <a:xfrm>
              <a:off x="4709181" y="3700220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10037B7-B97A-0EDA-EAB3-20837464569F}"/>
                </a:ext>
              </a:extLst>
            </p:cNvPr>
            <p:cNvSpPr/>
            <p:nvPr/>
          </p:nvSpPr>
          <p:spPr>
            <a:xfrm>
              <a:off x="4709181" y="3638532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E2702381-3B4A-3729-8012-79A0F8734A9F}"/>
                </a:ext>
              </a:extLst>
            </p:cNvPr>
            <p:cNvSpPr/>
            <p:nvPr/>
          </p:nvSpPr>
          <p:spPr>
            <a:xfrm>
              <a:off x="4709181" y="357672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4B664030-225B-679A-F717-AA452EE80AE0}"/>
                </a:ext>
              </a:extLst>
            </p:cNvPr>
            <p:cNvSpPr/>
            <p:nvPr/>
          </p:nvSpPr>
          <p:spPr>
            <a:xfrm>
              <a:off x="4709181" y="3514921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5347B0CF-4D80-9D32-FB50-C6DC05CCDBF8}"/>
                </a:ext>
              </a:extLst>
            </p:cNvPr>
            <p:cNvSpPr/>
            <p:nvPr/>
          </p:nvSpPr>
          <p:spPr>
            <a:xfrm>
              <a:off x="4709181" y="3453116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DBC795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91FF9CE-CAAA-4790-62DB-DB7DF7D5D026}"/>
                </a:ext>
              </a:extLst>
            </p:cNvPr>
            <p:cNvSpPr/>
            <p:nvPr/>
          </p:nvSpPr>
          <p:spPr>
            <a:xfrm>
              <a:off x="4709181" y="3391311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3D8CA6FC-5026-9346-3C4B-EBC472B1117C}"/>
                </a:ext>
              </a:extLst>
            </p:cNvPr>
            <p:cNvSpPr/>
            <p:nvPr/>
          </p:nvSpPr>
          <p:spPr>
            <a:xfrm>
              <a:off x="4709181" y="332962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54AD06A6-8323-219C-578A-2B66F08D10A3}"/>
                </a:ext>
              </a:extLst>
            </p:cNvPr>
            <p:cNvSpPr/>
            <p:nvPr/>
          </p:nvSpPr>
          <p:spPr>
            <a:xfrm>
              <a:off x="4709181" y="326781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E3431B4F-A0E2-14C2-D114-4C46FFCCC4E6}"/>
                </a:ext>
              </a:extLst>
            </p:cNvPr>
            <p:cNvSpPr/>
            <p:nvPr/>
          </p:nvSpPr>
          <p:spPr>
            <a:xfrm>
              <a:off x="4709181" y="320601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5999A985-2D2B-2BA5-8325-9B52CFAB90BE}"/>
                </a:ext>
              </a:extLst>
            </p:cNvPr>
            <p:cNvSpPr/>
            <p:nvPr/>
          </p:nvSpPr>
          <p:spPr>
            <a:xfrm>
              <a:off x="4709181" y="314420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1279E95-1766-3F8E-9F51-FD8073B6F440}"/>
                </a:ext>
              </a:extLst>
            </p:cNvPr>
            <p:cNvSpPr/>
            <p:nvPr/>
          </p:nvSpPr>
          <p:spPr>
            <a:xfrm>
              <a:off x="4709181" y="3082520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94C291E5-F451-F1E4-072A-4E8A55EF5255}"/>
                </a:ext>
              </a:extLst>
            </p:cNvPr>
            <p:cNvSpPr/>
            <p:nvPr/>
          </p:nvSpPr>
          <p:spPr>
            <a:xfrm>
              <a:off x="4709181" y="3020715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D1CC66F-84C2-C351-7F24-41A760F54872}"/>
                </a:ext>
              </a:extLst>
            </p:cNvPr>
            <p:cNvSpPr/>
            <p:nvPr/>
          </p:nvSpPr>
          <p:spPr>
            <a:xfrm>
              <a:off x="4709181" y="2958909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CE41AB83-B8A9-7FF3-F95A-52F0A6FBDB97}"/>
                </a:ext>
              </a:extLst>
            </p:cNvPr>
            <p:cNvSpPr/>
            <p:nvPr/>
          </p:nvSpPr>
          <p:spPr>
            <a:xfrm>
              <a:off x="4709181" y="2897104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B8956F55-6554-3A2F-F437-81784C992909}"/>
                </a:ext>
              </a:extLst>
            </p:cNvPr>
            <p:cNvSpPr/>
            <p:nvPr/>
          </p:nvSpPr>
          <p:spPr>
            <a:xfrm>
              <a:off x="4709181" y="2835299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BEE1899C-E7C8-044B-DBE3-0F20A22B57CF}"/>
                </a:ext>
              </a:extLst>
            </p:cNvPr>
            <p:cNvSpPr/>
            <p:nvPr/>
          </p:nvSpPr>
          <p:spPr>
            <a:xfrm>
              <a:off x="4709181" y="2773611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060E96C0-0244-644A-9A25-9843F2467B66}"/>
                </a:ext>
              </a:extLst>
            </p:cNvPr>
            <p:cNvSpPr/>
            <p:nvPr/>
          </p:nvSpPr>
          <p:spPr>
            <a:xfrm>
              <a:off x="4709181" y="2711806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14934B21-9BC8-0F27-B327-4EA0BC69633D}"/>
                </a:ext>
              </a:extLst>
            </p:cNvPr>
            <p:cNvSpPr/>
            <p:nvPr/>
          </p:nvSpPr>
          <p:spPr>
            <a:xfrm>
              <a:off x="4709181" y="2650001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9036A943-10BD-2608-4F6F-C73EBFC4E0A1}"/>
                </a:ext>
              </a:extLst>
            </p:cNvPr>
            <p:cNvSpPr/>
            <p:nvPr/>
          </p:nvSpPr>
          <p:spPr>
            <a:xfrm>
              <a:off x="4709181" y="258819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90A2CA12-F488-F5D2-315E-DF371B96B449}"/>
                </a:ext>
              </a:extLst>
            </p:cNvPr>
            <p:cNvSpPr/>
            <p:nvPr/>
          </p:nvSpPr>
          <p:spPr>
            <a:xfrm>
              <a:off x="4709181" y="252650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941501FF-9C2C-12ED-58D8-7964CD5DD267}"/>
                </a:ext>
              </a:extLst>
            </p:cNvPr>
            <p:cNvSpPr/>
            <p:nvPr/>
          </p:nvSpPr>
          <p:spPr>
            <a:xfrm>
              <a:off x="4709181" y="246470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6B78528A-BF89-8896-43A5-F51380A65EDD}"/>
                </a:ext>
              </a:extLst>
            </p:cNvPr>
            <p:cNvSpPr/>
            <p:nvPr/>
          </p:nvSpPr>
          <p:spPr>
            <a:xfrm>
              <a:off x="4709181" y="2402897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6EBF9A42-840D-DAB9-4DCD-8E70C5024194}"/>
                </a:ext>
              </a:extLst>
            </p:cNvPr>
            <p:cNvSpPr/>
            <p:nvPr/>
          </p:nvSpPr>
          <p:spPr>
            <a:xfrm>
              <a:off x="4709181" y="234109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A52299E1-4047-9B1A-08B9-0AD59EAA9026}"/>
                </a:ext>
              </a:extLst>
            </p:cNvPr>
            <p:cNvSpPr/>
            <p:nvPr/>
          </p:nvSpPr>
          <p:spPr>
            <a:xfrm>
              <a:off x="4709181" y="227928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1F00380E-4D94-8E43-21CB-5E289808B521}"/>
                </a:ext>
              </a:extLst>
            </p:cNvPr>
            <p:cNvSpPr/>
            <p:nvPr/>
          </p:nvSpPr>
          <p:spPr>
            <a:xfrm>
              <a:off x="4709181" y="221760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6CE5A73A-8CD7-9518-1B63-1433DFF29698}"/>
                </a:ext>
              </a:extLst>
            </p:cNvPr>
            <p:cNvSpPr/>
            <p:nvPr/>
          </p:nvSpPr>
          <p:spPr>
            <a:xfrm>
              <a:off x="4709181" y="215579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1F048B29-63E3-C490-1E78-CF214A0308B0}"/>
                </a:ext>
              </a:extLst>
            </p:cNvPr>
            <p:cNvSpPr/>
            <p:nvPr/>
          </p:nvSpPr>
          <p:spPr>
            <a:xfrm>
              <a:off x="4709181" y="209399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3B46DB48-B8A8-7296-DFD0-7BBC54C2709B}"/>
                </a:ext>
              </a:extLst>
            </p:cNvPr>
            <p:cNvSpPr/>
            <p:nvPr/>
          </p:nvSpPr>
          <p:spPr>
            <a:xfrm>
              <a:off x="4709181" y="203218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FE2EACFA-EE35-19CB-85DA-6E5067AA0684}"/>
                </a:ext>
              </a:extLst>
            </p:cNvPr>
            <p:cNvSpPr/>
            <p:nvPr/>
          </p:nvSpPr>
          <p:spPr>
            <a:xfrm>
              <a:off x="4709181" y="1970497"/>
              <a:ext cx="233549" cy="61805"/>
            </a:xfrm>
            <a:custGeom>
              <a:avLst/>
              <a:gdLst>
                <a:gd name="connsiteX0" fmla="*/ -133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A3ABCDA5-7B24-3D2A-6752-969F5F2EE820}"/>
                </a:ext>
              </a:extLst>
            </p:cNvPr>
            <p:cNvSpPr/>
            <p:nvPr/>
          </p:nvSpPr>
          <p:spPr>
            <a:xfrm>
              <a:off x="4709181" y="1908692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F3EBCE52-D1C8-977E-438A-DDDC291781A4}"/>
                </a:ext>
              </a:extLst>
            </p:cNvPr>
            <p:cNvSpPr/>
            <p:nvPr/>
          </p:nvSpPr>
          <p:spPr>
            <a:xfrm>
              <a:off x="4709181" y="1846887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BFBDAF2-402B-6DCE-B21E-4C225F1F024D}"/>
                </a:ext>
              </a:extLst>
            </p:cNvPr>
            <p:cNvSpPr/>
            <p:nvPr/>
          </p:nvSpPr>
          <p:spPr>
            <a:xfrm>
              <a:off x="4709181" y="1785081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4D3B692A-5953-223D-064D-A74E8A938412}"/>
                </a:ext>
              </a:extLst>
            </p:cNvPr>
            <p:cNvSpPr/>
            <p:nvPr/>
          </p:nvSpPr>
          <p:spPr>
            <a:xfrm>
              <a:off x="4709181" y="1723276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C12FA3AB-33E5-76F2-815C-CB4C6AF7BA58}"/>
                </a:ext>
              </a:extLst>
            </p:cNvPr>
            <p:cNvSpPr/>
            <p:nvPr/>
          </p:nvSpPr>
          <p:spPr>
            <a:xfrm>
              <a:off x="4709181" y="166158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EF4FDEA-21DB-07F4-C17A-37244E4188CD}"/>
                </a:ext>
              </a:extLst>
            </p:cNvPr>
            <p:cNvSpPr/>
            <p:nvPr/>
          </p:nvSpPr>
          <p:spPr>
            <a:xfrm>
              <a:off x="4709181" y="159978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B4BC7F4F-1989-4670-AE85-6EB92D6F71FF}"/>
                </a:ext>
              </a:extLst>
            </p:cNvPr>
            <p:cNvSpPr/>
            <p:nvPr/>
          </p:nvSpPr>
          <p:spPr>
            <a:xfrm>
              <a:off x="4709181" y="1537978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856D220C-1BED-74C9-6D11-479B53A5D03F}"/>
                </a:ext>
              </a:extLst>
            </p:cNvPr>
            <p:cNvSpPr/>
            <p:nvPr/>
          </p:nvSpPr>
          <p:spPr>
            <a:xfrm>
              <a:off x="4709181" y="1476173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4C82ABA9-A89A-88DF-B70E-DAAA27C5589E}"/>
                </a:ext>
              </a:extLst>
            </p:cNvPr>
            <p:cNvSpPr/>
            <p:nvPr/>
          </p:nvSpPr>
          <p:spPr>
            <a:xfrm>
              <a:off x="4709181" y="141448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09700E19-DE8C-7B42-76F1-6FC363503FC8}"/>
                </a:ext>
              </a:extLst>
            </p:cNvPr>
            <p:cNvSpPr/>
            <p:nvPr/>
          </p:nvSpPr>
          <p:spPr>
            <a:xfrm>
              <a:off x="4709181" y="1352680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01E5346-35DA-8500-8EA4-0D4AA7F85AFA}"/>
                </a:ext>
              </a:extLst>
            </p:cNvPr>
            <p:cNvSpPr/>
            <p:nvPr/>
          </p:nvSpPr>
          <p:spPr>
            <a:xfrm>
              <a:off x="4709181" y="1290875"/>
              <a:ext cx="233549" cy="61805"/>
            </a:xfrm>
            <a:custGeom>
              <a:avLst/>
              <a:gdLst>
                <a:gd name="connsiteX0" fmla="*/ -133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3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3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40A2340A-A383-A6DC-D266-BCEE12B90EEA}"/>
                </a:ext>
              </a:extLst>
            </p:cNvPr>
            <p:cNvSpPr/>
            <p:nvPr/>
          </p:nvSpPr>
          <p:spPr>
            <a:xfrm>
              <a:off x="4942731" y="678918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95B382C4-4DA1-4F0E-3387-A7CF0B382A55}"/>
                </a:ext>
              </a:extLst>
            </p:cNvPr>
            <p:cNvSpPr/>
            <p:nvPr/>
          </p:nvSpPr>
          <p:spPr>
            <a:xfrm>
              <a:off x="4942731" y="672750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01C7FD1C-BBC5-5EFD-EE54-C61F53AB10EE}"/>
                </a:ext>
              </a:extLst>
            </p:cNvPr>
            <p:cNvSpPr/>
            <p:nvPr/>
          </p:nvSpPr>
          <p:spPr>
            <a:xfrm>
              <a:off x="4942731" y="6665696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227CA72A-35DB-52A7-C231-3AC67A2F4EE6}"/>
                </a:ext>
              </a:extLst>
            </p:cNvPr>
            <p:cNvSpPr/>
            <p:nvPr/>
          </p:nvSpPr>
          <p:spPr>
            <a:xfrm>
              <a:off x="4942731" y="660389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A979E51-BCCC-525E-4DE2-533B3CAF26A3}"/>
                </a:ext>
              </a:extLst>
            </p:cNvPr>
            <p:cNvSpPr/>
            <p:nvPr/>
          </p:nvSpPr>
          <p:spPr>
            <a:xfrm>
              <a:off x="4942731" y="654208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384EFB90-3A3B-CADC-02CC-241EBD4DD94C}"/>
                </a:ext>
              </a:extLst>
            </p:cNvPr>
            <p:cNvSpPr/>
            <p:nvPr/>
          </p:nvSpPr>
          <p:spPr>
            <a:xfrm>
              <a:off x="4942731" y="648028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F357177-6A4E-3641-5384-CE2DD06F0440}"/>
                </a:ext>
              </a:extLst>
            </p:cNvPr>
            <p:cNvSpPr/>
            <p:nvPr/>
          </p:nvSpPr>
          <p:spPr>
            <a:xfrm>
              <a:off x="4942731" y="641859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F46D9FB9-B96D-BFAA-C6DE-7136848CDD1F}"/>
                </a:ext>
              </a:extLst>
            </p:cNvPr>
            <p:cNvSpPr/>
            <p:nvPr/>
          </p:nvSpPr>
          <p:spPr>
            <a:xfrm>
              <a:off x="4942731" y="635678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46CB9D27-746A-B933-E32A-9BF6BFF2FE11}"/>
                </a:ext>
              </a:extLst>
            </p:cNvPr>
            <p:cNvSpPr/>
            <p:nvPr/>
          </p:nvSpPr>
          <p:spPr>
            <a:xfrm>
              <a:off x="4942731" y="629498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8C2873DD-C9E8-6D45-72E7-942BD1C521E6}"/>
                </a:ext>
              </a:extLst>
            </p:cNvPr>
            <p:cNvSpPr/>
            <p:nvPr/>
          </p:nvSpPr>
          <p:spPr>
            <a:xfrm>
              <a:off x="4942731" y="623317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E5201489-1D9D-E001-69FA-A9787B54FAC3}"/>
                </a:ext>
              </a:extLst>
            </p:cNvPr>
            <p:cNvSpPr/>
            <p:nvPr/>
          </p:nvSpPr>
          <p:spPr>
            <a:xfrm>
              <a:off x="4942731" y="6171489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002875EA-0CE4-B902-6EB5-21816DBF051A}"/>
                </a:ext>
              </a:extLst>
            </p:cNvPr>
            <p:cNvSpPr/>
            <p:nvPr/>
          </p:nvSpPr>
          <p:spPr>
            <a:xfrm>
              <a:off x="4942731" y="6109683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43F2FBBF-F2FA-BF7B-DA51-5396BFE0B9A3}"/>
                </a:ext>
              </a:extLst>
            </p:cNvPr>
            <p:cNvSpPr/>
            <p:nvPr/>
          </p:nvSpPr>
          <p:spPr>
            <a:xfrm>
              <a:off x="4942731" y="604787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91C5656E-3A6B-CFEB-2EAC-E0240349830A}"/>
                </a:ext>
              </a:extLst>
            </p:cNvPr>
            <p:cNvSpPr/>
            <p:nvPr/>
          </p:nvSpPr>
          <p:spPr>
            <a:xfrm>
              <a:off x="4942731" y="5986073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D6B80572-DDF6-4294-1381-6A1B7494421F}"/>
                </a:ext>
              </a:extLst>
            </p:cNvPr>
            <p:cNvSpPr/>
            <p:nvPr/>
          </p:nvSpPr>
          <p:spPr>
            <a:xfrm>
              <a:off x="4942731" y="592426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4A0DA9C1-71F7-969A-B722-58739B577910}"/>
                </a:ext>
              </a:extLst>
            </p:cNvPr>
            <p:cNvSpPr/>
            <p:nvPr/>
          </p:nvSpPr>
          <p:spPr>
            <a:xfrm>
              <a:off x="4942731" y="586258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F7A763CE-CF85-3C5B-DB8C-6EB836580A12}"/>
                </a:ext>
              </a:extLst>
            </p:cNvPr>
            <p:cNvSpPr/>
            <p:nvPr/>
          </p:nvSpPr>
          <p:spPr>
            <a:xfrm>
              <a:off x="4942731" y="580077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C345E74-4415-540A-9661-99FF8EE5F94A}"/>
                </a:ext>
              </a:extLst>
            </p:cNvPr>
            <p:cNvSpPr/>
            <p:nvPr/>
          </p:nvSpPr>
          <p:spPr>
            <a:xfrm>
              <a:off x="4942731" y="573897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E9D9326B-160F-B967-F790-978A5C50B804}"/>
                </a:ext>
              </a:extLst>
            </p:cNvPr>
            <p:cNvSpPr/>
            <p:nvPr/>
          </p:nvSpPr>
          <p:spPr>
            <a:xfrm>
              <a:off x="4942731" y="567716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8FF84C49-10F3-A6EA-C9E9-434CDEC50409}"/>
                </a:ext>
              </a:extLst>
            </p:cNvPr>
            <p:cNvSpPr/>
            <p:nvPr/>
          </p:nvSpPr>
          <p:spPr>
            <a:xfrm>
              <a:off x="4942731" y="561535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FB07CC0F-5534-F432-234B-933D90F27B62}"/>
                </a:ext>
              </a:extLst>
            </p:cNvPr>
            <p:cNvSpPr/>
            <p:nvPr/>
          </p:nvSpPr>
          <p:spPr>
            <a:xfrm>
              <a:off x="4942731" y="555367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6EDC58D8-8D4A-43EE-ECC7-9733EC2C0D5B}"/>
                </a:ext>
              </a:extLst>
            </p:cNvPr>
            <p:cNvSpPr/>
            <p:nvPr/>
          </p:nvSpPr>
          <p:spPr>
            <a:xfrm>
              <a:off x="4942731" y="549186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32C567F7-929F-D470-C461-122B656B2F40}"/>
                </a:ext>
              </a:extLst>
            </p:cNvPr>
            <p:cNvSpPr/>
            <p:nvPr/>
          </p:nvSpPr>
          <p:spPr>
            <a:xfrm>
              <a:off x="4942731" y="543006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77938C86-75AF-6CB5-56FF-20CDB4B1CA03}"/>
                </a:ext>
              </a:extLst>
            </p:cNvPr>
            <p:cNvSpPr/>
            <p:nvPr/>
          </p:nvSpPr>
          <p:spPr>
            <a:xfrm>
              <a:off x="4942731" y="536825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172D3BB8-54A2-10CE-3717-C4E8D37B816B}"/>
                </a:ext>
              </a:extLst>
            </p:cNvPr>
            <p:cNvSpPr/>
            <p:nvPr/>
          </p:nvSpPr>
          <p:spPr>
            <a:xfrm>
              <a:off x="4942731" y="530656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7D68A313-06CC-31C7-19AE-82F1C189ED80}"/>
                </a:ext>
              </a:extLst>
            </p:cNvPr>
            <p:cNvSpPr/>
            <p:nvPr/>
          </p:nvSpPr>
          <p:spPr>
            <a:xfrm>
              <a:off x="4942731" y="5244763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BC7C6C3F-5093-B1A6-7C0B-8D768C0F9672}"/>
                </a:ext>
              </a:extLst>
            </p:cNvPr>
            <p:cNvSpPr/>
            <p:nvPr/>
          </p:nvSpPr>
          <p:spPr>
            <a:xfrm>
              <a:off x="4942731" y="518295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7D7ADD30-27DC-9D6F-A4E7-0D5B90BDDBE2}"/>
                </a:ext>
              </a:extLst>
            </p:cNvPr>
            <p:cNvSpPr/>
            <p:nvPr/>
          </p:nvSpPr>
          <p:spPr>
            <a:xfrm>
              <a:off x="4942731" y="512115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802BB1AC-76BA-5EC7-4B15-544F3AC179EA}"/>
                </a:ext>
              </a:extLst>
            </p:cNvPr>
            <p:cNvSpPr/>
            <p:nvPr/>
          </p:nvSpPr>
          <p:spPr>
            <a:xfrm>
              <a:off x="4942731" y="505934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395882E-A559-855C-891F-A623D8824052}"/>
                </a:ext>
              </a:extLst>
            </p:cNvPr>
            <p:cNvSpPr/>
            <p:nvPr/>
          </p:nvSpPr>
          <p:spPr>
            <a:xfrm>
              <a:off x="4942731" y="499765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FE8484E7-D8CC-3E7C-6D95-27DCDC7B6507}"/>
                </a:ext>
              </a:extLst>
            </p:cNvPr>
            <p:cNvSpPr/>
            <p:nvPr/>
          </p:nvSpPr>
          <p:spPr>
            <a:xfrm>
              <a:off x="4942731" y="493585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E61503E5-1969-D43D-12D2-F7017ADCB012}"/>
                </a:ext>
              </a:extLst>
            </p:cNvPr>
            <p:cNvSpPr/>
            <p:nvPr/>
          </p:nvSpPr>
          <p:spPr>
            <a:xfrm>
              <a:off x="4942731" y="487404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7DA3B1D-65E5-8822-F1FE-A6E1CE35691F}"/>
                </a:ext>
              </a:extLst>
            </p:cNvPr>
            <p:cNvSpPr/>
            <p:nvPr/>
          </p:nvSpPr>
          <p:spPr>
            <a:xfrm>
              <a:off x="4942731" y="481224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58C7B113-C502-B697-77E3-D8391C8C3AA7}"/>
                </a:ext>
              </a:extLst>
            </p:cNvPr>
            <p:cNvSpPr/>
            <p:nvPr/>
          </p:nvSpPr>
          <p:spPr>
            <a:xfrm>
              <a:off x="4942731" y="475055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7F417591-0DD7-1A0A-E2EC-ACB311E1A00C}"/>
                </a:ext>
              </a:extLst>
            </p:cNvPr>
            <p:cNvSpPr/>
            <p:nvPr/>
          </p:nvSpPr>
          <p:spPr>
            <a:xfrm>
              <a:off x="4942731" y="468875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61683D0B-983D-9410-3E4E-6F1797FF3A8B}"/>
                </a:ext>
              </a:extLst>
            </p:cNvPr>
            <p:cNvSpPr/>
            <p:nvPr/>
          </p:nvSpPr>
          <p:spPr>
            <a:xfrm>
              <a:off x="4942731" y="462694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B2D4AD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416EEE0-8381-EB99-5BED-852B81B67E55}"/>
                </a:ext>
              </a:extLst>
            </p:cNvPr>
            <p:cNvSpPr/>
            <p:nvPr/>
          </p:nvSpPr>
          <p:spPr>
            <a:xfrm>
              <a:off x="4942731" y="456514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E306899F-CCDF-CAEB-8014-F00F69215EAA}"/>
                </a:ext>
              </a:extLst>
            </p:cNvPr>
            <p:cNvSpPr/>
            <p:nvPr/>
          </p:nvSpPr>
          <p:spPr>
            <a:xfrm>
              <a:off x="4942731" y="450333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C19133BA-4047-A866-2772-E7CF219D19CC}"/>
                </a:ext>
              </a:extLst>
            </p:cNvPr>
            <p:cNvSpPr/>
            <p:nvPr/>
          </p:nvSpPr>
          <p:spPr>
            <a:xfrm>
              <a:off x="4942731" y="444164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158D753C-592F-3A9A-DB6F-1036470E8D22}"/>
                </a:ext>
              </a:extLst>
            </p:cNvPr>
            <p:cNvSpPr/>
            <p:nvPr/>
          </p:nvSpPr>
          <p:spPr>
            <a:xfrm>
              <a:off x="4942731" y="437984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53B4AE1B-B849-A3D1-20C4-C16CCDDEB585}"/>
                </a:ext>
              </a:extLst>
            </p:cNvPr>
            <p:cNvSpPr/>
            <p:nvPr/>
          </p:nvSpPr>
          <p:spPr>
            <a:xfrm>
              <a:off x="4942731" y="431803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3003B510-B45C-A47A-87EA-16D3367A5EA5}"/>
                </a:ext>
              </a:extLst>
            </p:cNvPr>
            <p:cNvSpPr/>
            <p:nvPr/>
          </p:nvSpPr>
          <p:spPr>
            <a:xfrm>
              <a:off x="4942731" y="425623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A9EEFA3-806B-E265-2742-0EEBB8758828}"/>
                </a:ext>
              </a:extLst>
            </p:cNvPr>
            <p:cNvSpPr/>
            <p:nvPr/>
          </p:nvSpPr>
          <p:spPr>
            <a:xfrm>
              <a:off x="4942731" y="419454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83A9F5AC-3A8C-6797-C3D0-419CB694B381}"/>
                </a:ext>
              </a:extLst>
            </p:cNvPr>
            <p:cNvSpPr/>
            <p:nvPr/>
          </p:nvSpPr>
          <p:spPr>
            <a:xfrm>
              <a:off x="4942731" y="413273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19631235-372D-67FD-7684-A968D206418E}"/>
                </a:ext>
              </a:extLst>
            </p:cNvPr>
            <p:cNvSpPr/>
            <p:nvPr/>
          </p:nvSpPr>
          <p:spPr>
            <a:xfrm>
              <a:off x="4942731" y="407093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AD18E471-91EC-D581-23A4-221A8BFEABB3}"/>
                </a:ext>
              </a:extLst>
            </p:cNvPr>
            <p:cNvSpPr/>
            <p:nvPr/>
          </p:nvSpPr>
          <p:spPr>
            <a:xfrm>
              <a:off x="4942731" y="400912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E263CBB6-E339-8D35-176A-2CE67A37ACB0}"/>
                </a:ext>
              </a:extLst>
            </p:cNvPr>
            <p:cNvSpPr/>
            <p:nvPr/>
          </p:nvSpPr>
          <p:spPr>
            <a:xfrm>
              <a:off x="4942731" y="394732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E1445F50-2D7B-242D-7BDF-5D1433181415}"/>
                </a:ext>
              </a:extLst>
            </p:cNvPr>
            <p:cNvSpPr/>
            <p:nvPr/>
          </p:nvSpPr>
          <p:spPr>
            <a:xfrm>
              <a:off x="4942731" y="388563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C4936750-718E-37A0-88D6-692E7D2660BE}"/>
                </a:ext>
              </a:extLst>
            </p:cNvPr>
            <p:cNvSpPr/>
            <p:nvPr/>
          </p:nvSpPr>
          <p:spPr>
            <a:xfrm>
              <a:off x="4942731" y="382383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D247BB60-2C7A-9114-4044-73148857639E}"/>
                </a:ext>
              </a:extLst>
            </p:cNvPr>
            <p:cNvSpPr/>
            <p:nvPr/>
          </p:nvSpPr>
          <p:spPr>
            <a:xfrm>
              <a:off x="4942731" y="376202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2976F341-E56C-57A0-2DE6-7D6DA6C70EA9}"/>
                </a:ext>
              </a:extLst>
            </p:cNvPr>
            <p:cNvSpPr/>
            <p:nvPr/>
          </p:nvSpPr>
          <p:spPr>
            <a:xfrm>
              <a:off x="4942731" y="370022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79B52F8E-7B89-F3CC-8C75-4820ACB43944}"/>
                </a:ext>
              </a:extLst>
            </p:cNvPr>
            <p:cNvSpPr/>
            <p:nvPr/>
          </p:nvSpPr>
          <p:spPr>
            <a:xfrm>
              <a:off x="4942731" y="363853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12005B21-5E9D-F2E2-644C-F5AD32B9876E}"/>
                </a:ext>
              </a:extLst>
            </p:cNvPr>
            <p:cNvSpPr/>
            <p:nvPr/>
          </p:nvSpPr>
          <p:spPr>
            <a:xfrm>
              <a:off x="4942731" y="357672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B1C64E9-BF31-513A-56B7-2753AFB6AD65}"/>
                </a:ext>
              </a:extLst>
            </p:cNvPr>
            <p:cNvSpPr/>
            <p:nvPr/>
          </p:nvSpPr>
          <p:spPr>
            <a:xfrm>
              <a:off x="4942731" y="351492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70FD5A9F-2418-9A9F-4BDE-7549DF8D3852}"/>
                </a:ext>
              </a:extLst>
            </p:cNvPr>
            <p:cNvSpPr/>
            <p:nvPr/>
          </p:nvSpPr>
          <p:spPr>
            <a:xfrm>
              <a:off x="4942731" y="345311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5C3C5D34-A708-AA16-E8CA-AE437AB07900}"/>
                </a:ext>
              </a:extLst>
            </p:cNvPr>
            <p:cNvSpPr/>
            <p:nvPr/>
          </p:nvSpPr>
          <p:spPr>
            <a:xfrm>
              <a:off x="4942731" y="339131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D678AD3C-D3DF-AA95-3BA3-517BE5F73360}"/>
                </a:ext>
              </a:extLst>
            </p:cNvPr>
            <p:cNvSpPr/>
            <p:nvPr/>
          </p:nvSpPr>
          <p:spPr>
            <a:xfrm>
              <a:off x="4942731" y="332962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87530CD-3DF7-D6A7-A9EC-644226B8FAFE}"/>
                </a:ext>
              </a:extLst>
            </p:cNvPr>
            <p:cNvSpPr/>
            <p:nvPr/>
          </p:nvSpPr>
          <p:spPr>
            <a:xfrm>
              <a:off x="4942731" y="326781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1B9BD3D3-F436-8F94-4E32-FD29A4EA4205}"/>
                </a:ext>
              </a:extLst>
            </p:cNvPr>
            <p:cNvSpPr/>
            <p:nvPr/>
          </p:nvSpPr>
          <p:spPr>
            <a:xfrm>
              <a:off x="4942731" y="320601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5639ECC5-FBCB-C3F9-2BD5-ADBB35794976}"/>
                </a:ext>
              </a:extLst>
            </p:cNvPr>
            <p:cNvSpPr/>
            <p:nvPr/>
          </p:nvSpPr>
          <p:spPr>
            <a:xfrm>
              <a:off x="4942731" y="314420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97B4C4F3-DCC3-7FA0-C92C-E451A7C89133}"/>
                </a:ext>
              </a:extLst>
            </p:cNvPr>
            <p:cNvSpPr/>
            <p:nvPr/>
          </p:nvSpPr>
          <p:spPr>
            <a:xfrm>
              <a:off x="4942731" y="308252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655F5D89-A267-06B7-31DA-4C8FA4761B0C}"/>
                </a:ext>
              </a:extLst>
            </p:cNvPr>
            <p:cNvSpPr/>
            <p:nvPr/>
          </p:nvSpPr>
          <p:spPr>
            <a:xfrm>
              <a:off x="4942731" y="302071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1E2E84CB-67A2-B1F5-C644-0D1E83BDF469}"/>
                </a:ext>
              </a:extLst>
            </p:cNvPr>
            <p:cNvSpPr/>
            <p:nvPr/>
          </p:nvSpPr>
          <p:spPr>
            <a:xfrm>
              <a:off x="4942731" y="2958909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F3EB6C3-8856-99D6-62A7-8CC3B9107811}"/>
                </a:ext>
              </a:extLst>
            </p:cNvPr>
            <p:cNvSpPr/>
            <p:nvPr/>
          </p:nvSpPr>
          <p:spPr>
            <a:xfrm>
              <a:off x="4942731" y="2897104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90BC3109-0310-0F17-3E27-58791EB3DD3C}"/>
                </a:ext>
              </a:extLst>
            </p:cNvPr>
            <p:cNvSpPr/>
            <p:nvPr/>
          </p:nvSpPr>
          <p:spPr>
            <a:xfrm>
              <a:off x="4942731" y="2835299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4DD7F7B1-AE87-6478-6E79-835D4039A53A}"/>
                </a:ext>
              </a:extLst>
            </p:cNvPr>
            <p:cNvSpPr/>
            <p:nvPr/>
          </p:nvSpPr>
          <p:spPr>
            <a:xfrm>
              <a:off x="4942731" y="277361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073932A0-CB3D-6BAF-17C6-F6634402FFDB}"/>
                </a:ext>
              </a:extLst>
            </p:cNvPr>
            <p:cNvSpPr/>
            <p:nvPr/>
          </p:nvSpPr>
          <p:spPr>
            <a:xfrm>
              <a:off x="4942731" y="2711806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A88862BE-FF32-C95E-6D14-92ED6EF7361F}"/>
                </a:ext>
              </a:extLst>
            </p:cNvPr>
            <p:cNvSpPr/>
            <p:nvPr/>
          </p:nvSpPr>
          <p:spPr>
            <a:xfrm>
              <a:off x="4942731" y="265000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9F983F3-AD3B-3A27-9041-CE4BAD1ED6D5}"/>
                </a:ext>
              </a:extLst>
            </p:cNvPr>
            <p:cNvSpPr/>
            <p:nvPr/>
          </p:nvSpPr>
          <p:spPr>
            <a:xfrm>
              <a:off x="4942731" y="258819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D0B85A25-255E-3583-74A1-02D61B616515}"/>
                </a:ext>
              </a:extLst>
            </p:cNvPr>
            <p:cNvSpPr/>
            <p:nvPr/>
          </p:nvSpPr>
          <p:spPr>
            <a:xfrm>
              <a:off x="4942731" y="252650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465AF061-261B-F8B7-1449-672441ECEAE4}"/>
                </a:ext>
              </a:extLst>
            </p:cNvPr>
            <p:cNvSpPr/>
            <p:nvPr/>
          </p:nvSpPr>
          <p:spPr>
            <a:xfrm>
              <a:off x="4942731" y="246470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F4127D28-2F0F-90DD-E485-531CC932D85E}"/>
                </a:ext>
              </a:extLst>
            </p:cNvPr>
            <p:cNvSpPr/>
            <p:nvPr/>
          </p:nvSpPr>
          <p:spPr>
            <a:xfrm>
              <a:off x="4942731" y="2402897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2E899F2D-8FED-2B4A-351B-61986D195DA6}"/>
                </a:ext>
              </a:extLst>
            </p:cNvPr>
            <p:cNvSpPr/>
            <p:nvPr/>
          </p:nvSpPr>
          <p:spPr>
            <a:xfrm>
              <a:off x="4942731" y="234109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71FD619F-1A7E-2FB0-B1E0-723BC12B7F45}"/>
                </a:ext>
              </a:extLst>
            </p:cNvPr>
            <p:cNvSpPr/>
            <p:nvPr/>
          </p:nvSpPr>
          <p:spPr>
            <a:xfrm>
              <a:off x="4942731" y="227928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D82847B-CBA2-D1A6-EF50-A65375150F8C}"/>
                </a:ext>
              </a:extLst>
            </p:cNvPr>
            <p:cNvSpPr/>
            <p:nvPr/>
          </p:nvSpPr>
          <p:spPr>
            <a:xfrm>
              <a:off x="4942731" y="221760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35408148-5E7F-B003-0DFA-729995293404}"/>
                </a:ext>
              </a:extLst>
            </p:cNvPr>
            <p:cNvSpPr/>
            <p:nvPr/>
          </p:nvSpPr>
          <p:spPr>
            <a:xfrm>
              <a:off x="4942731" y="215579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DF97FC69-61B6-BC2D-8A4C-3593C5BBE300}"/>
                </a:ext>
              </a:extLst>
            </p:cNvPr>
            <p:cNvSpPr/>
            <p:nvPr/>
          </p:nvSpPr>
          <p:spPr>
            <a:xfrm>
              <a:off x="4942731" y="209399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1CFF3584-4848-C9E1-14C3-45C2BC8E2BD0}"/>
                </a:ext>
              </a:extLst>
            </p:cNvPr>
            <p:cNvSpPr/>
            <p:nvPr/>
          </p:nvSpPr>
          <p:spPr>
            <a:xfrm>
              <a:off x="4942731" y="203218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69F9AA8-AEC3-244A-8C17-841F6F88A274}"/>
                </a:ext>
              </a:extLst>
            </p:cNvPr>
            <p:cNvSpPr/>
            <p:nvPr/>
          </p:nvSpPr>
          <p:spPr>
            <a:xfrm>
              <a:off x="4942731" y="197049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32C58991-3FFF-6A08-E1EC-11A450424FA2}"/>
                </a:ext>
              </a:extLst>
            </p:cNvPr>
            <p:cNvSpPr/>
            <p:nvPr/>
          </p:nvSpPr>
          <p:spPr>
            <a:xfrm>
              <a:off x="4942731" y="1908692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013F90BA-3A27-E344-8931-3F547A860E0E}"/>
                </a:ext>
              </a:extLst>
            </p:cNvPr>
            <p:cNvSpPr/>
            <p:nvPr/>
          </p:nvSpPr>
          <p:spPr>
            <a:xfrm>
              <a:off x="4942731" y="1846887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44249976-CCA9-C5AD-36A5-A0DB2F41EA1A}"/>
                </a:ext>
              </a:extLst>
            </p:cNvPr>
            <p:cNvSpPr/>
            <p:nvPr/>
          </p:nvSpPr>
          <p:spPr>
            <a:xfrm>
              <a:off x="4942731" y="178508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B2D4AD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6A49F07F-CAB8-4AAB-0D33-8D417DB11C37}"/>
                </a:ext>
              </a:extLst>
            </p:cNvPr>
            <p:cNvSpPr/>
            <p:nvPr/>
          </p:nvSpPr>
          <p:spPr>
            <a:xfrm>
              <a:off x="4942731" y="1723276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04DC6C3A-60B5-0231-55A1-40267A6FA314}"/>
                </a:ext>
              </a:extLst>
            </p:cNvPr>
            <p:cNvSpPr/>
            <p:nvPr/>
          </p:nvSpPr>
          <p:spPr>
            <a:xfrm>
              <a:off x="4942731" y="166158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B2D4AD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EDE4D477-97A4-411E-799A-B0A6241361D4}"/>
                </a:ext>
              </a:extLst>
            </p:cNvPr>
            <p:cNvSpPr/>
            <p:nvPr/>
          </p:nvSpPr>
          <p:spPr>
            <a:xfrm>
              <a:off x="4942731" y="159978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539B8318-4217-6570-1F11-8668A846AE3C}"/>
                </a:ext>
              </a:extLst>
            </p:cNvPr>
            <p:cNvSpPr/>
            <p:nvPr/>
          </p:nvSpPr>
          <p:spPr>
            <a:xfrm>
              <a:off x="4942731" y="153797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9ECB3BAC-528D-28CE-A048-D574C68FDED5}"/>
                </a:ext>
              </a:extLst>
            </p:cNvPr>
            <p:cNvSpPr/>
            <p:nvPr/>
          </p:nvSpPr>
          <p:spPr>
            <a:xfrm>
              <a:off x="4942731" y="147617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57B98AE5-2331-3881-8105-5F0007071AA4}"/>
                </a:ext>
              </a:extLst>
            </p:cNvPr>
            <p:cNvSpPr/>
            <p:nvPr/>
          </p:nvSpPr>
          <p:spPr>
            <a:xfrm>
              <a:off x="4942731" y="141448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B2D4AD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97647767-533F-C106-4D95-6EDC495CF62D}"/>
                </a:ext>
              </a:extLst>
            </p:cNvPr>
            <p:cNvSpPr/>
            <p:nvPr/>
          </p:nvSpPr>
          <p:spPr>
            <a:xfrm>
              <a:off x="4942731" y="135268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B2D4AD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81303278-BDF7-42BE-876D-0E12F954ECC1}"/>
                </a:ext>
              </a:extLst>
            </p:cNvPr>
            <p:cNvSpPr/>
            <p:nvPr/>
          </p:nvSpPr>
          <p:spPr>
            <a:xfrm>
              <a:off x="4942731" y="129087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B2D4AD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25F738FE-347E-600E-497D-41E693818E51}"/>
                </a:ext>
              </a:extLst>
            </p:cNvPr>
            <p:cNvSpPr/>
            <p:nvPr/>
          </p:nvSpPr>
          <p:spPr>
            <a:xfrm>
              <a:off x="5176280" y="678918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8DC82323-9CC1-8047-0551-BA2767351F9B}"/>
                </a:ext>
              </a:extLst>
            </p:cNvPr>
            <p:cNvSpPr/>
            <p:nvPr/>
          </p:nvSpPr>
          <p:spPr>
            <a:xfrm>
              <a:off x="5176280" y="672750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339BD37C-180D-B55A-A36E-AA7888FEE1E1}"/>
                </a:ext>
              </a:extLst>
            </p:cNvPr>
            <p:cNvSpPr/>
            <p:nvPr/>
          </p:nvSpPr>
          <p:spPr>
            <a:xfrm>
              <a:off x="5176280" y="6665696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17FD154D-ACA2-1364-0834-8D563074BF4D}"/>
                </a:ext>
              </a:extLst>
            </p:cNvPr>
            <p:cNvSpPr/>
            <p:nvPr/>
          </p:nvSpPr>
          <p:spPr>
            <a:xfrm>
              <a:off x="5176280" y="660389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8907C265-12B2-2B39-8E10-D3695733320B}"/>
                </a:ext>
              </a:extLst>
            </p:cNvPr>
            <p:cNvSpPr/>
            <p:nvPr/>
          </p:nvSpPr>
          <p:spPr>
            <a:xfrm>
              <a:off x="5176280" y="654208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A04FB230-9E02-9F9A-DCB8-43E94CBEAAC9}"/>
                </a:ext>
              </a:extLst>
            </p:cNvPr>
            <p:cNvSpPr/>
            <p:nvPr/>
          </p:nvSpPr>
          <p:spPr>
            <a:xfrm>
              <a:off x="5176280" y="648028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4434E67F-EA1E-3581-3F21-BD5F4F2A78CB}"/>
                </a:ext>
              </a:extLst>
            </p:cNvPr>
            <p:cNvSpPr/>
            <p:nvPr/>
          </p:nvSpPr>
          <p:spPr>
            <a:xfrm>
              <a:off x="5176280" y="641859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6D98ED61-9AAF-6A73-BA27-8AF97A1E5D0B}"/>
                </a:ext>
              </a:extLst>
            </p:cNvPr>
            <p:cNvSpPr/>
            <p:nvPr/>
          </p:nvSpPr>
          <p:spPr>
            <a:xfrm>
              <a:off x="5176280" y="635678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682E0195-2C80-CC61-A7FE-3DFF33A776A3}"/>
                </a:ext>
              </a:extLst>
            </p:cNvPr>
            <p:cNvSpPr/>
            <p:nvPr/>
          </p:nvSpPr>
          <p:spPr>
            <a:xfrm>
              <a:off x="5176280" y="629498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6830C519-EC15-781E-E723-9E33BEAD19DD}"/>
                </a:ext>
              </a:extLst>
            </p:cNvPr>
            <p:cNvSpPr/>
            <p:nvPr/>
          </p:nvSpPr>
          <p:spPr>
            <a:xfrm>
              <a:off x="5176280" y="623317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7CB1ECE1-81A1-60BD-2D0E-CFD31C58AF3D}"/>
                </a:ext>
              </a:extLst>
            </p:cNvPr>
            <p:cNvSpPr/>
            <p:nvPr/>
          </p:nvSpPr>
          <p:spPr>
            <a:xfrm>
              <a:off x="5176280" y="6171489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8B6DB817-3750-6E4A-B6B2-1383E76AC648}"/>
                </a:ext>
              </a:extLst>
            </p:cNvPr>
            <p:cNvSpPr/>
            <p:nvPr/>
          </p:nvSpPr>
          <p:spPr>
            <a:xfrm>
              <a:off x="5176280" y="6109683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FAE0C256-8883-4303-410F-216B71038402}"/>
                </a:ext>
              </a:extLst>
            </p:cNvPr>
            <p:cNvSpPr/>
            <p:nvPr/>
          </p:nvSpPr>
          <p:spPr>
            <a:xfrm>
              <a:off x="5176280" y="604787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7E892D49-9FFC-FD75-5DA6-B5BF83B452D5}"/>
                </a:ext>
              </a:extLst>
            </p:cNvPr>
            <p:cNvSpPr/>
            <p:nvPr/>
          </p:nvSpPr>
          <p:spPr>
            <a:xfrm>
              <a:off x="5176280" y="5986073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7E68E974-BB4D-5E71-C950-9E178CB9A489}"/>
                </a:ext>
              </a:extLst>
            </p:cNvPr>
            <p:cNvSpPr/>
            <p:nvPr/>
          </p:nvSpPr>
          <p:spPr>
            <a:xfrm>
              <a:off x="5176280" y="592426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C05B52B9-BEA2-A2F3-2A3C-ED9CB545D5D9}"/>
                </a:ext>
              </a:extLst>
            </p:cNvPr>
            <p:cNvSpPr/>
            <p:nvPr/>
          </p:nvSpPr>
          <p:spPr>
            <a:xfrm>
              <a:off x="5176280" y="586258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350B602E-D7D2-9C84-A640-7C9151A5BB8C}"/>
                </a:ext>
              </a:extLst>
            </p:cNvPr>
            <p:cNvSpPr/>
            <p:nvPr/>
          </p:nvSpPr>
          <p:spPr>
            <a:xfrm>
              <a:off x="5176280" y="580077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840694D-B760-8CC4-7CCB-3CB3B0BB0C51}"/>
                </a:ext>
              </a:extLst>
            </p:cNvPr>
            <p:cNvSpPr/>
            <p:nvPr/>
          </p:nvSpPr>
          <p:spPr>
            <a:xfrm>
              <a:off x="5176280" y="573897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412375FE-9655-0352-F429-9D0FCDBCF639}"/>
                </a:ext>
              </a:extLst>
            </p:cNvPr>
            <p:cNvSpPr/>
            <p:nvPr/>
          </p:nvSpPr>
          <p:spPr>
            <a:xfrm>
              <a:off x="5176280" y="567716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513C1A4B-FD68-F800-3B5E-D0B9CB1C5B59}"/>
                </a:ext>
              </a:extLst>
            </p:cNvPr>
            <p:cNvSpPr/>
            <p:nvPr/>
          </p:nvSpPr>
          <p:spPr>
            <a:xfrm>
              <a:off x="5176280" y="561535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DF0FE3A-8D96-2423-BFCA-BA14862B0124}"/>
                </a:ext>
              </a:extLst>
            </p:cNvPr>
            <p:cNvSpPr/>
            <p:nvPr/>
          </p:nvSpPr>
          <p:spPr>
            <a:xfrm>
              <a:off x="5176280" y="555367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3800B02C-5735-9BB8-636F-1CAC868AB26F}"/>
                </a:ext>
              </a:extLst>
            </p:cNvPr>
            <p:cNvSpPr/>
            <p:nvPr/>
          </p:nvSpPr>
          <p:spPr>
            <a:xfrm>
              <a:off x="5176280" y="549186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D151301A-B9F7-379D-95F5-694DE0211C95}"/>
                </a:ext>
              </a:extLst>
            </p:cNvPr>
            <p:cNvSpPr/>
            <p:nvPr/>
          </p:nvSpPr>
          <p:spPr>
            <a:xfrm>
              <a:off x="5176280" y="543006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15C2ADF8-0FE5-445B-1ADE-6BAB4817AB18}"/>
                </a:ext>
              </a:extLst>
            </p:cNvPr>
            <p:cNvSpPr/>
            <p:nvPr/>
          </p:nvSpPr>
          <p:spPr>
            <a:xfrm>
              <a:off x="5176280" y="536825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ADCF306C-0E43-4FD2-35C9-F6310B591AE9}"/>
                </a:ext>
              </a:extLst>
            </p:cNvPr>
            <p:cNvSpPr/>
            <p:nvPr/>
          </p:nvSpPr>
          <p:spPr>
            <a:xfrm>
              <a:off x="5176280" y="530656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69DDB3F-A23D-35AD-C6D0-99748A54E60F}"/>
                </a:ext>
              </a:extLst>
            </p:cNvPr>
            <p:cNvSpPr/>
            <p:nvPr/>
          </p:nvSpPr>
          <p:spPr>
            <a:xfrm>
              <a:off x="5176280" y="5244763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323DB0F8-3880-459D-7F36-0DAD0D7A5A64}"/>
                </a:ext>
              </a:extLst>
            </p:cNvPr>
            <p:cNvSpPr/>
            <p:nvPr/>
          </p:nvSpPr>
          <p:spPr>
            <a:xfrm>
              <a:off x="5176280" y="5182958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46FF61C8-EC49-862E-20A7-EF210AD918A0}"/>
                </a:ext>
              </a:extLst>
            </p:cNvPr>
            <p:cNvSpPr/>
            <p:nvPr/>
          </p:nvSpPr>
          <p:spPr>
            <a:xfrm>
              <a:off x="5176280" y="512115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5DF360D3-DA79-B041-0160-F92ABAE972F2}"/>
                </a:ext>
              </a:extLst>
            </p:cNvPr>
            <p:cNvSpPr/>
            <p:nvPr/>
          </p:nvSpPr>
          <p:spPr>
            <a:xfrm>
              <a:off x="5176280" y="505934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FF13BB18-B014-B49A-5665-4318B31B2DE0}"/>
                </a:ext>
              </a:extLst>
            </p:cNvPr>
            <p:cNvSpPr/>
            <p:nvPr/>
          </p:nvSpPr>
          <p:spPr>
            <a:xfrm>
              <a:off x="5176280" y="499765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1009DEE-0AF6-C217-0A38-B1A792D4E964}"/>
                </a:ext>
              </a:extLst>
            </p:cNvPr>
            <p:cNvSpPr/>
            <p:nvPr/>
          </p:nvSpPr>
          <p:spPr>
            <a:xfrm>
              <a:off x="5176280" y="493585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FAAB266A-6F28-F338-6F3D-51901C91C817}"/>
                </a:ext>
              </a:extLst>
            </p:cNvPr>
            <p:cNvSpPr/>
            <p:nvPr/>
          </p:nvSpPr>
          <p:spPr>
            <a:xfrm>
              <a:off x="5176280" y="487404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55502D04-40F8-0ED7-8CBE-BABC5B7C1C3D}"/>
                </a:ext>
              </a:extLst>
            </p:cNvPr>
            <p:cNvSpPr/>
            <p:nvPr/>
          </p:nvSpPr>
          <p:spPr>
            <a:xfrm>
              <a:off x="5176280" y="481224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E3273E2-92D7-0913-2C8F-DCD78A4DC604}"/>
                </a:ext>
              </a:extLst>
            </p:cNvPr>
            <p:cNvSpPr/>
            <p:nvPr/>
          </p:nvSpPr>
          <p:spPr>
            <a:xfrm>
              <a:off x="5176280" y="475055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C90C70C0-7681-5861-B8F0-0A1B956F4FC1}"/>
                </a:ext>
              </a:extLst>
            </p:cNvPr>
            <p:cNvSpPr/>
            <p:nvPr/>
          </p:nvSpPr>
          <p:spPr>
            <a:xfrm>
              <a:off x="5176280" y="468875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97A5042-8BB5-79D8-C12F-6A38E6C0594F}"/>
                </a:ext>
              </a:extLst>
            </p:cNvPr>
            <p:cNvSpPr/>
            <p:nvPr/>
          </p:nvSpPr>
          <p:spPr>
            <a:xfrm>
              <a:off x="5176280" y="462694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C3FE7206-6346-2E0D-8601-39111C9411E1}"/>
                </a:ext>
              </a:extLst>
            </p:cNvPr>
            <p:cNvSpPr/>
            <p:nvPr/>
          </p:nvSpPr>
          <p:spPr>
            <a:xfrm>
              <a:off x="5176280" y="456514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81EFB87B-2330-BC96-5187-822E07B936BA}"/>
                </a:ext>
              </a:extLst>
            </p:cNvPr>
            <p:cNvSpPr/>
            <p:nvPr/>
          </p:nvSpPr>
          <p:spPr>
            <a:xfrm>
              <a:off x="5176280" y="450333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AA68286-62D0-4897-1CE7-32C64F51E553}"/>
                </a:ext>
              </a:extLst>
            </p:cNvPr>
            <p:cNvSpPr/>
            <p:nvPr/>
          </p:nvSpPr>
          <p:spPr>
            <a:xfrm>
              <a:off x="5176280" y="444164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DB6A966C-F2F7-F8F6-DFE8-B5DD2D759B5F}"/>
                </a:ext>
              </a:extLst>
            </p:cNvPr>
            <p:cNvSpPr/>
            <p:nvPr/>
          </p:nvSpPr>
          <p:spPr>
            <a:xfrm>
              <a:off x="5176280" y="437984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FD0CABA7-5890-BCE8-D4CA-8FA529F207AD}"/>
                </a:ext>
              </a:extLst>
            </p:cNvPr>
            <p:cNvSpPr/>
            <p:nvPr/>
          </p:nvSpPr>
          <p:spPr>
            <a:xfrm>
              <a:off x="5176280" y="431803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2F0E2473-8804-1D57-82B3-E3A947A46174}"/>
                </a:ext>
              </a:extLst>
            </p:cNvPr>
            <p:cNvSpPr/>
            <p:nvPr/>
          </p:nvSpPr>
          <p:spPr>
            <a:xfrm>
              <a:off x="5176280" y="425623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0DB3E69D-E4CF-0C98-7B64-7B8ACAA1E69A}"/>
                </a:ext>
              </a:extLst>
            </p:cNvPr>
            <p:cNvSpPr/>
            <p:nvPr/>
          </p:nvSpPr>
          <p:spPr>
            <a:xfrm>
              <a:off x="5176280" y="4194544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AFB1BC20-A8EF-2247-AAA6-C7C6AB8712B5}"/>
                </a:ext>
              </a:extLst>
            </p:cNvPr>
            <p:cNvSpPr/>
            <p:nvPr/>
          </p:nvSpPr>
          <p:spPr>
            <a:xfrm>
              <a:off x="5176280" y="4132739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92DCB85F-69A9-5F9E-A815-E6311F7B771B}"/>
                </a:ext>
              </a:extLst>
            </p:cNvPr>
            <p:cNvSpPr/>
            <p:nvPr/>
          </p:nvSpPr>
          <p:spPr>
            <a:xfrm>
              <a:off x="5176280" y="407093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C69812F-8EDC-A87D-C547-097309BEA138}"/>
                </a:ext>
              </a:extLst>
            </p:cNvPr>
            <p:cNvSpPr/>
            <p:nvPr/>
          </p:nvSpPr>
          <p:spPr>
            <a:xfrm>
              <a:off x="5176280" y="400912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30FB9721-1F07-78D6-FCC3-1755DD3B90CA}"/>
                </a:ext>
              </a:extLst>
            </p:cNvPr>
            <p:cNvSpPr/>
            <p:nvPr/>
          </p:nvSpPr>
          <p:spPr>
            <a:xfrm>
              <a:off x="5176280" y="394732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0883B1CD-235D-2CDB-9510-E83FAD0BE614}"/>
                </a:ext>
              </a:extLst>
            </p:cNvPr>
            <p:cNvSpPr/>
            <p:nvPr/>
          </p:nvSpPr>
          <p:spPr>
            <a:xfrm>
              <a:off x="5176280" y="388563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7A4C937-51C1-1FB5-3AFF-57454A78712B}"/>
                </a:ext>
              </a:extLst>
            </p:cNvPr>
            <p:cNvSpPr/>
            <p:nvPr/>
          </p:nvSpPr>
          <p:spPr>
            <a:xfrm>
              <a:off x="5176280" y="382383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85D78AF-B769-8A08-299D-05C21DFDC946}"/>
                </a:ext>
              </a:extLst>
            </p:cNvPr>
            <p:cNvSpPr/>
            <p:nvPr/>
          </p:nvSpPr>
          <p:spPr>
            <a:xfrm>
              <a:off x="5176280" y="376202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2CF98935-4853-ED51-E619-30E2CAD1F5FA}"/>
                </a:ext>
              </a:extLst>
            </p:cNvPr>
            <p:cNvSpPr/>
            <p:nvPr/>
          </p:nvSpPr>
          <p:spPr>
            <a:xfrm>
              <a:off x="5176280" y="370022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33694053-5490-EA10-16FD-C25CBC01CFF5}"/>
                </a:ext>
              </a:extLst>
            </p:cNvPr>
            <p:cNvSpPr/>
            <p:nvPr/>
          </p:nvSpPr>
          <p:spPr>
            <a:xfrm>
              <a:off x="5176280" y="3638532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DC60515E-8006-F192-315F-DBE5A1C93688}"/>
                </a:ext>
              </a:extLst>
            </p:cNvPr>
            <p:cNvSpPr/>
            <p:nvPr/>
          </p:nvSpPr>
          <p:spPr>
            <a:xfrm>
              <a:off x="5176280" y="357672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89BA906-9E13-803C-0CFC-93E4AAF011A1}"/>
                </a:ext>
              </a:extLst>
            </p:cNvPr>
            <p:cNvSpPr/>
            <p:nvPr/>
          </p:nvSpPr>
          <p:spPr>
            <a:xfrm>
              <a:off x="5176280" y="351492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2B4BE10F-23C0-8EE9-0C30-874380BDA338}"/>
                </a:ext>
              </a:extLst>
            </p:cNvPr>
            <p:cNvSpPr/>
            <p:nvPr/>
          </p:nvSpPr>
          <p:spPr>
            <a:xfrm>
              <a:off x="5176280" y="3453116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321439FA-B016-290E-68A1-B33C2CB3288E}"/>
                </a:ext>
              </a:extLst>
            </p:cNvPr>
            <p:cNvSpPr/>
            <p:nvPr/>
          </p:nvSpPr>
          <p:spPr>
            <a:xfrm>
              <a:off x="5176280" y="3391311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3084B85D-06C9-F16A-713B-BBB90973A9A4}"/>
                </a:ext>
              </a:extLst>
            </p:cNvPr>
            <p:cNvSpPr/>
            <p:nvPr/>
          </p:nvSpPr>
          <p:spPr>
            <a:xfrm>
              <a:off x="5176280" y="332962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0F707C9-6F62-3184-39E8-DE037FE9EBD8}"/>
                </a:ext>
              </a:extLst>
            </p:cNvPr>
            <p:cNvSpPr/>
            <p:nvPr/>
          </p:nvSpPr>
          <p:spPr>
            <a:xfrm>
              <a:off x="5176280" y="326781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0D2C10BF-5BED-0D8B-D7C3-00A9B16C8FE1}"/>
                </a:ext>
              </a:extLst>
            </p:cNvPr>
            <p:cNvSpPr/>
            <p:nvPr/>
          </p:nvSpPr>
          <p:spPr>
            <a:xfrm>
              <a:off x="5176280" y="320601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559E83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C8E91D80-A59A-3355-4E4C-C8669A119443}"/>
                </a:ext>
              </a:extLst>
            </p:cNvPr>
            <p:cNvSpPr/>
            <p:nvPr/>
          </p:nvSpPr>
          <p:spPr>
            <a:xfrm>
              <a:off x="5176280" y="314420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089FA53B-9DE9-A350-0F06-1E20A75A49AD}"/>
                </a:ext>
              </a:extLst>
            </p:cNvPr>
            <p:cNvSpPr/>
            <p:nvPr/>
          </p:nvSpPr>
          <p:spPr>
            <a:xfrm>
              <a:off x="5176280" y="3082520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ED7FFDE0-4202-001A-5217-7C977E5F64FE}"/>
                </a:ext>
              </a:extLst>
            </p:cNvPr>
            <p:cNvSpPr/>
            <p:nvPr/>
          </p:nvSpPr>
          <p:spPr>
            <a:xfrm>
              <a:off x="5176280" y="3020715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38C46170-6B12-EF8D-B92C-15E70B226FFB}"/>
                </a:ext>
              </a:extLst>
            </p:cNvPr>
            <p:cNvSpPr/>
            <p:nvPr/>
          </p:nvSpPr>
          <p:spPr>
            <a:xfrm>
              <a:off x="5176280" y="2958909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257AA2E3-D1FF-D475-2227-BC13C9736C5C}"/>
                </a:ext>
              </a:extLst>
            </p:cNvPr>
            <p:cNvSpPr/>
            <p:nvPr/>
          </p:nvSpPr>
          <p:spPr>
            <a:xfrm>
              <a:off x="5176280" y="2897104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D4258324-9DE9-E737-A731-3CE6467182EA}"/>
                </a:ext>
              </a:extLst>
            </p:cNvPr>
            <p:cNvSpPr/>
            <p:nvPr/>
          </p:nvSpPr>
          <p:spPr>
            <a:xfrm>
              <a:off x="5176280" y="2835299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70DA6A5B-8EDA-E12E-C2EA-4925FDBED0C7}"/>
                </a:ext>
              </a:extLst>
            </p:cNvPr>
            <p:cNvSpPr/>
            <p:nvPr/>
          </p:nvSpPr>
          <p:spPr>
            <a:xfrm>
              <a:off x="5176280" y="277361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00E97805-6CBC-3692-459E-55EDED9605EA}"/>
                </a:ext>
              </a:extLst>
            </p:cNvPr>
            <p:cNvSpPr/>
            <p:nvPr/>
          </p:nvSpPr>
          <p:spPr>
            <a:xfrm>
              <a:off x="5176280" y="2711806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816F440A-EED3-46F3-DC6D-8EB104A9F2CE}"/>
                </a:ext>
              </a:extLst>
            </p:cNvPr>
            <p:cNvSpPr/>
            <p:nvPr/>
          </p:nvSpPr>
          <p:spPr>
            <a:xfrm>
              <a:off x="5176280" y="265000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828DA872-3B61-7EE1-290B-7F3A543ECF76}"/>
                </a:ext>
              </a:extLst>
            </p:cNvPr>
            <p:cNvSpPr/>
            <p:nvPr/>
          </p:nvSpPr>
          <p:spPr>
            <a:xfrm>
              <a:off x="5176280" y="258819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B6CE9291-D3F5-5553-B57F-6C8C61C24C3E}"/>
                </a:ext>
              </a:extLst>
            </p:cNvPr>
            <p:cNvSpPr/>
            <p:nvPr/>
          </p:nvSpPr>
          <p:spPr>
            <a:xfrm>
              <a:off x="5176280" y="252650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1641442-E861-71EF-0367-55C24C335517}"/>
                </a:ext>
              </a:extLst>
            </p:cNvPr>
            <p:cNvSpPr/>
            <p:nvPr/>
          </p:nvSpPr>
          <p:spPr>
            <a:xfrm>
              <a:off x="5176280" y="246470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0C2F4143-C6F0-8500-81FD-68250B6D2DB1}"/>
                </a:ext>
              </a:extLst>
            </p:cNvPr>
            <p:cNvSpPr/>
            <p:nvPr/>
          </p:nvSpPr>
          <p:spPr>
            <a:xfrm>
              <a:off x="5176280" y="2402897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D2F431B7-5DBD-3DE0-1528-F245E589ECA2}"/>
                </a:ext>
              </a:extLst>
            </p:cNvPr>
            <p:cNvSpPr/>
            <p:nvPr/>
          </p:nvSpPr>
          <p:spPr>
            <a:xfrm>
              <a:off x="5176280" y="234109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389D101D-D1EE-C707-8C46-F5C0CA71FFF2}"/>
                </a:ext>
              </a:extLst>
            </p:cNvPr>
            <p:cNvSpPr/>
            <p:nvPr/>
          </p:nvSpPr>
          <p:spPr>
            <a:xfrm>
              <a:off x="5176280" y="227928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479B27DF-6164-A588-29EA-6D41960197D1}"/>
                </a:ext>
              </a:extLst>
            </p:cNvPr>
            <p:cNvSpPr/>
            <p:nvPr/>
          </p:nvSpPr>
          <p:spPr>
            <a:xfrm>
              <a:off x="5176280" y="221760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906080CA-C642-69BF-366F-D803DEFF96BD}"/>
                </a:ext>
              </a:extLst>
            </p:cNvPr>
            <p:cNvSpPr/>
            <p:nvPr/>
          </p:nvSpPr>
          <p:spPr>
            <a:xfrm>
              <a:off x="5176280" y="215579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FA04D27D-373F-CB96-C5AB-816BBA8ECA6A}"/>
                </a:ext>
              </a:extLst>
            </p:cNvPr>
            <p:cNvSpPr/>
            <p:nvPr/>
          </p:nvSpPr>
          <p:spPr>
            <a:xfrm>
              <a:off x="5176280" y="209399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787EC914-5170-E053-4D3A-DC038661AA52}"/>
                </a:ext>
              </a:extLst>
            </p:cNvPr>
            <p:cNvSpPr/>
            <p:nvPr/>
          </p:nvSpPr>
          <p:spPr>
            <a:xfrm>
              <a:off x="5176280" y="203218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B40386B0-1775-BF8F-4AEF-F8A1DB62952E}"/>
                </a:ext>
              </a:extLst>
            </p:cNvPr>
            <p:cNvSpPr/>
            <p:nvPr/>
          </p:nvSpPr>
          <p:spPr>
            <a:xfrm>
              <a:off x="5176280" y="1970497"/>
              <a:ext cx="233549" cy="61805"/>
            </a:xfrm>
            <a:custGeom>
              <a:avLst/>
              <a:gdLst>
                <a:gd name="connsiteX0" fmla="*/ -134 w 233549"/>
                <a:gd name="connsiteY0" fmla="*/ -10 h 61805"/>
                <a:gd name="connsiteX1" fmla="*/ 233416 w 233549"/>
                <a:gd name="connsiteY1" fmla="*/ -10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10"/>
                  </a:moveTo>
                  <a:lnTo>
                    <a:pt x="233416" y="-10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579CA0E6-4FA7-199B-FBA2-923608B36CEC}"/>
                </a:ext>
              </a:extLst>
            </p:cNvPr>
            <p:cNvSpPr/>
            <p:nvPr/>
          </p:nvSpPr>
          <p:spPr>
            <a:xfrm>
              <a:off x="5176280" y="1908692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FE46E9AF-966B-CC3F-5C85-A74B296E7C56}"/>
                </a:ext>
              </a:extLst>
            </p:cNvPr>
            <p:cNvSpPr/>
            <p:nvPr/>
          </p:nvSpPr>
          <p:spPr>
            <a:xfrm>
              <a:off x="5176280" y="1846887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E8EF86DE-67C4-D033-942E-F079D5A4E732}"/>
                </a:ext>
              </a:extLst>
            </p:cNvPr>
            <p:cNvSpPr/>
            <p:nvPr/>
          </p:nvSpPr>
          <p:spPr>
            <a:xfrm>
              <a:off x="5176280" y="1785081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774FC0FB-AEA1-155B-ADFC-0170B921CBF3}"/>
                </a:ext>
              </a:extLst>
            </p:cNvPr>
            <p:cNvSpPr/>
            <p:nvPr/>
          </p:nvSpPr>
          <p:spPr>
            <a:xfrm>
              <a:off x="5176280" y="1723276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521AA588-B8CB-F0FA-0270-9C5F0E540D97}"/>
                </a:ext>
              </a:extLst>
            </p:cNvPr>
            <p:cNvSpPr/>
            <p:nvPr/>
          </p:nvSpPr>
          <p:spPr>
            <a:xfrm>
              <a:off x="5176280" y="166158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B0803DA0-9E94-8E2D-96B2-92507388893B}"/>
                </a:ext>
              </a:extLst>
            </p:cNvPr>
            <p:cNvSpPr/>
            <p:nvPr/>
          </p:nvSpPr>
          <p:spPr>
            <a:xfrm>
              <a:off x="5176280" y="159978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EC24595-006B-BE26-1D1B-2EE2966CC051}"/>
                </a:ext>
              </a:extLst>
            </p:cNvPr>
            <p:cNvSpPr/>
            <p:nvPr/>
          </p:nvSpPr>
          <p:spPr>
            <a:xfrm>
              <a:off x="5176280" y="1537978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987603FD-7EAE-3DE4-98E3-E878E4EC516E}"/>
                </a:ext>
              </a:extLst>
            </p:cNvPr>
            <p:cNvSpPr/>
            <p:nvPr/>
          </p:nvSpPr>
          <p:spPr>
            <a:xfrm>
              <a:off x="5176280" y="1476173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AA4B205B-86B2-99EB-41E9-A07E76E314C1}"/>
                </a:ext>
              </a:extLst>
            </p:cNvPr>
            <p:cNvSpPr/>
            <p:nvPr/>
          </p:nvSpPr>
          <p:spPr>
            <a:xfrm>
              <a:off x="5176280" y="141448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FE94F5E6-D639-9A20-75F8-C985F0E1B8ED}"/>
                </a:ext>
              </a:extLst>
            </p:cNvPr>
            <p:cNvSpPr/>
            <p:nvPr/>
          </p:nvSpPr>
          <p:spPr>
            <a:xfrm>
              <a:off x="5176280" y="1352680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8C012FC0-920A-CB01-B0E1-BEFED07F817C}"/>
                </a:ext>
              </a:extLst>
            </p:cNvPr>
            <p:cNvSpPr/>
            <p:nvPr/>
          </p:nvSpPr>
          <p:spPr>
            <a:xfrm>
              <a:off x="5176280" y="1290875"/>
              <a:ext cx="233549" cy="61805"/>
            </a:xfrm>
            <a:custGeom>
              <a:avLst/>
              <a:gdLst>
                <a:gd name="connsiteX0" fmla="*/ -134 w 233549"/>
                <a:gd name="connsiteY0" fmla="*/ -9 h 61805"/>
                <a:gd name="connsiteX1" fmla="*/ 233416 w 233549"/>
                <a:gd name="connsiteY1" fmla="*/ -9 h 61805"/>
                <a:gd name="connsiteX2" fmla="*/ 233416 w 233549"/>
                <a:gd name="connsiteY2" fmla="*/ 61796 h 61805"/>
                <a:gd name="connsiteX3" fmla="*/ -134 w 233549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49" h="61805">
                  <a:moveTo>
                    <a:pt x="-134" y="-9"/>
                  </a:moveTo>
                  <a:lnTo>
                    <a:pt x="233416" y="-9"/>
                  </a:lnTo>
                  <a:lnTo>
                    <a:pt x="233416" y="61796"/>
                  </a:lnTo>
                  <a:lnTo>
                    <a:pt x="-134" y="61796"/>
                  </a:lnTo>
                  <a:close/>
                </a:path>
              </a:pathLst>
            </a:custGeom>
            <a:solidFill>
              <a:srgbClr val="AE5A41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0B885514-DF15-FC21-4FE5-5F9B9ADB354D}"/>
                </a:ext>
              </a:extLst>
            </p:cNvPr>
            <p:cNvSpPr/>
            <p:nvPr/>
          </p:nvSpPr>
          <p:spPr>
            <a:xfrm>
              <a:off x="5531888" y="6789188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53A680A-5714-F785-9A2E-3733B2D65845}"/>
                </a:ext>
              </a:extLst>
            </p:cNvPr>
            <p:cNvSpPr/>
            <p:nvPr/>
          </p:nvSpPr>
          <p:spPr>
            <a:xfrm>
              <a:off x="5531888" y="6727501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6076CCA-71FF-03B8-22B2-032613505DD3}"/>
                </a:ext>
              </a:extLst>
            </p:cNvPr>
            <p:cNvSpPr/>
            <p:nvPr/>
          </p:nvSpPr>
          <p:spPr>
            <a:xfrm>
              <a:off x="5531888" y="6665696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04815E0B-740A-32D6-3491-29D2B6D340A5}"/>
                </a:ext>
              </a:extLst>
            </p:cNvPr>
            <p:cNvSpPr/>
            <p:nvPr/>
          </p:nvSpPr>
          <p:spPr>
            <a:xfrm>
              <a:off x="5531888" y="6603890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5588DAFB-291A-23FE-1818-03F0721BE321}"/>
                </a:ext>
              </a:extLst>
            </p:cNvPr>
            <p:cNvSpPr/>
            <p:nvPr/>
          </p:nvSpPr>
          <p:spPr>
            <a:xfrm>
              <a:off x="5531888" y="6542085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F723334F-1551-712D-ED27-7152309CEE45}"/>
                </a:ext>
              </a:extLst>
            </p:cNvPr>
            <p:cNvSpPr/>
            <p:nvPr/>
          </p:nvSpPr>
          <p:spPr>
            <a:xfrm>
              <a:off x="5531888" y="6480280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4FFCCA44-4BA0-5D4C-AAE7-1182A7530B6C}"/>
                </a:ext>
              </a:extLst>
            </p:cNvPr>
            <p:cNvSpPr/>
            <p:nvPr/>
          </p:nvSpPr>
          <p:spPr>
            <a:xfrm>
              <a:off x="5531888" y="6418592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7E2E0A00-00BE-CE56-4186-E27F1B4E6D98}"/>
                </a:ext>
              </a:extLst>
            </p:cNvPr>
            <p:cNvSpPr/>
            <p:nvPr/>
          </p:nvSpPr>
          <p:spPr>
            <a:xfrm>
              <a:off x="5531888" y="6356787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DC57DB50-0F72-4D07-23A5-A1AD93AD6588}"/>
                </a:ext>
              </a:extLst>
            </p:cNvPr>
            <p:cNvSpPr/>
            <p:nvPr/>
          </p:nvSpPr>
          <p:spPr>
            <a:xfrm>
              <a:off x="5531888" y="6294982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5793A14E-A512-9A25-2A2E-32EC6C5D752F}"/>
                </a:ext>
              </a:extLst>
            </p:cNvPr>
            <p:cNvSpPr/>
            <p:nvPr/>
          </p:nvSpPr>
          <p:spPr>
            <a:xfrm>
              <a:off x="5531888" y="6233176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0DED5574-CE5E-003D-A164-0EA6746F329D}"/>
                </a:ext>
              </a:extLst>
            </p:cNvPr>
            <p:cNvSpPr/>
            <p:nvPr/>
          </p:nvSpPr>
          <p:spPr>
            <a:xfrm>
              <a:off x="5531888" y="6171489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DD9D38EF-1A87-CAD5-180C-091A40A087A5}"/>
                </a:ext>
              </a:extLst>
            </p:cNvPr>
            <p:cNvSpPr/>
            <p:nvPr/>
          </p:nvSpPr>
          <p:spPr>
            <a:xfrm>
              <a:off x="5531888" y="6109683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0A1D7F85-1CFB-12F0-AAA5-B37B45699A44}"/>
                </a:ext>
              </a:extLst>
            </p:cNvPr>
            <p:cNvSpPr/>
            <p:nvPr/>
          </p:nvSpPr>
          <p:spPr>
            <a:xfrm>
              <a:off x="5531888" y="6047878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2DE39D9D-F8B0-4D84-8435-CDDCEDF1E5B8}"/>
                </a:ext>
              </a:extLst>
            </p:cNvPr>
            <p:cNvSpPr/>
            <p:nvPr/>
          </p:nvSpPr>
          <p:spPr>
            <a:xfrm>
              <a:off x="5531888" y="5986073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4A5D5F0E-AB25-0F6C-E833-ACD78684FF9D}"/>
                </a:ext>
              </a:extLst>
            </p:cNvPr>
            <p:cNvSpPr/>
            <p:nvPr/>
          </p:nvSpPr>
          <p:spPr>
            <a:xfrm>
              <a:off x="5531888" y="5924268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F56E443-0829-728C-46FF-5EF4BC5FF2AC}"/>
                </a:ext>
              </a:extLst>
            </p:cNvPr>
            <p:cNvSpPr/>
            <p:nvPr/>
          </p:nvSpPr>
          <p:spPr>
            <a:xfrm>
              <a:off x="5531888" y="5862580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314D32E-B552-57A8-BE0A-2AA15535FEA2}"/>
                </a:ext>
              </a:extLst>
            </p:cNvPr>
            <p:cNvSpPr/>
            <p:nvPr/>
          </p:nvSpPr>
          <p:spPr>
            <a:xfrm>
              <a:off x="5531888" y="5800775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8F119342-55E1-63E1-A7B2-76FB877B6C8E}"/>
                </a:ext>
              </a:extLst>
            </p:cNvPr>
            <p:cNvSpPr/>
            <p:nvPr/>
          </p:nvSpPr>
          <p:spPr>
            <a:xfrm>
              <a:off x="5531888" y="5738970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285C97BA-F84D-A3BD-2208-3ABD771C918C}"/>
                </a:ext>
              </a:extLst>
            </p:cNvPr>
            <p:cNvSpPr/>
            <p:nvPr/>
          </p:nvSpPr>
          <p:spPr>
            <a:xfrm>
              <a:off x="5531888" y="5677164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12A75259-56D9-BA4C-3F27-8431EE3CFC84}"/>
                </a:ext>
              </a:extLst>
            </p:cNvPr>
            <p:cNvSpPr/>
            <p:nvPr/>
          </p:nvSpPr>
          <p:spPr>
            <a:xfrm>
              <a:off x="5531888" y="5615359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5A7335D-0970-36FE-0526-D2A5BFF5DCD7}"/>
                </a:ext>
              </a:extLst>
            </p:cNvPr>
            <p:cNvSpPr/>
            <p:nvPr/>
          </p:nvSpPr>
          <p:spPr>
            <a:xfrm>
              <a:off x="5531888" y="5553671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EA67CDC6-D699-4533-E600-FD7F155EB1F3}"/>
                </a:ext>
              </a:extLst>
            </p:cNvPr>
            <p:cNvSpPr/>
            <p:nvPr/>
          </p:nvSpPr>
          <p:spPr>
            <a:xfrm>
              <a:off x="5531888" y="5491866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3D792216-8B19-8FE5-96AE-46803A15FBD7}"/>
                </a:ext>
              </a:extLst>
            </p:cNvPr>
            <p:cNvSpPr/>
            <p:nvPr/>
          </p:nvSpPr>
          <p:spPr>
            <a:xfrm>
              <a:off x="5531888" y="5430061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2D43924-BC0E-533F-4C32-61A66EE8A3FF}"/>
                </a:ext>
              </a:extLst>
            </p:cNvPr>
            <p:cNvSpPr/>
            <p:nvPr/>
          </p:nvSpPr>
          <p:spPr>
            <a:xfrm>
              <a:off x="5531888" y="5368256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020F0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F0FCD88-D59E-9BBE-F2E1-7B22F18DB85E}"/>
                </a:ext>
              </a:extLst>
            </p:cNvPr>
            <p:cNvSpPr/>
            <p:nvPr/>
          </p:nvSpPr>
          <p:spPr>
            <a:xfrm>
              <a:off x="5531888" y="5306568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020F0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E59E03D0-076F-ACAA-11CC-BE12D84578A7}"/>
                </a:ext>
              </a:extLst>
            </p:cNvPr>
            <p:cNvSpPr/>
            <p:nvPr/>
          </p:nvSpPr>
          <p:spPr>
            <a:xfrm>
              <a:off x="5531888" y="5244763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020F0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F8C67557-73DA-C8C9-8317-0E1A18227B4D}"/>
                </a:ext>
              </a:extLst>
            </p:cNvPr>
            <p:cNvSpPr/>
            <p:nvPr/>
          </p:nvSpPr>
          <p:spPr>
            <a:xfrm>
              <a:off x="5531888" y="5182958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020F0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88398673-0598-921F-D01D-169642B95C86}"/>
                </a:ext>
              </a:extLst>
            </p:cNvPr>
            <p:cNvSpPr/>
            <p:nvPr/>
          </p:nvSpPr>
          <p:spPr>
            <a:xfrm>
              <a:off x="5531888" y="5121152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020F0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D18D62AF-E9B9-D318-B7F3-8F6B4F6FF352}"/>
                </a:ext>
              </a:extLst>
            </p:cNvPr>
            <p:cNvSpPr/>
            <p:nvPr/>
          </p:nvSpPr>
          <p:spPr>
            <a:xfrm>
              <a:off x="5531888" y="5059347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1A1B8AC3-6EAE-4426-3474-17FCB33F7935}"/>
                </a:ext>
              </a:extLst>
            </p:cNvPr>
            <p:cNvSpPr/>
            <p:nvPr/>
          </p:nvSpPr>
          <p:spPr>
            <a:xfrm>
              <a:off x="5531888" y="4997659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0FEF8073-4702-6C49-DF21-1CBB10905DBF}"/>
                </a:ext>
              </a:extLst>
            </p:cNvPr>
            <p:cNvSpPr/>
            <p:nvPr/>
          </p:nvSpPr>
          <p:spPr>
            <a:xfrm>
              <a:off x="5531888" y="4935854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1CF88F30-9473-AA5B-1FA3-F1A190D1E37F}"/>
                </a:ext>
              </a:extLst>
            </p:cNvPr>
            <p:cNvSpPr/>
            <p:nvPr/>
          </p:nvSpPr>
          <p:spPr>
            <a:xfrm>
              <a:off x="5531888" y="4874049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020F0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7B6AAD9C-38A5-7A4A-D317-50CFEAE76A0F}"/>
                </a:ext>
              </a:extLst>
            </p:cNvPr>
            <p:cNvSpPr/>
            <p:nvPr/>
          </p:nvSpPr>
          <p:spPr>
            <a:xfrm>
              <a:off x="5531888" y="4812244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934D221B-F55B-1F11-932F-5A1527D37AEA}"/>
                </a:ext>
              </a:extLst>
            </p:cNvPr>
            <p:cNvSpPr/>
            <p:nvPr/>
          </p:nvSpPr>
          <p:spPr>
            <a:xfrm>
              <a:off x="5531888" y="4750556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6317F21-ECDA-7D10-58C7-42DB0989F988}"/>
                </a:ext>
              </a:extLst>
            </p:cNvPr>
            <p:cNvSpPr/>
            <p:nvPr/>
          </p:nvSpPr>
          <p:spPr>
            <a:xfrm>
              <a:off x="5531888" y="4688751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16D02AD3-7747-FA63-E4E7-618769CEAA6D}"/>
                </a:ext>
              </a:extLst>
            </p:cNvPr>
            <p:cNvSpPr/>
            <p:nvPr/>
          </p:nvSpPr>
          <p:spPr>
            <a:xfrm>
              <a:off x="5531888" y="4626945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020F0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9AD245DE-BF90-7E8D-4007-9F916605FD55}"/>
                </a:ext>
              </a:extLst>
            </p:cNvPr>
            <p:cNvSpPr/>
            <p:nvPr/>
          </p:nvSpPr>
          <p:spPr>
            <a:xfrm>
              <a:off x="5531888" y="4565140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63E3C5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66F106F5-E651-CDA9-7EEB-082D01F01CEC}"/>
                </a:ext>
              </a:extLst>
            </p:cNvPr>
            <p:cNvSpPr/>
            <p:nvPr/>
          </p:nvSpPr>
          <p:spPr>
            <a:xfrm>
              <a:off x="5531888" y="4503335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81A5657-503E-689F-E12A-280B42CF64C1}"/>
                </a:ext>
              </a:extLst>
            </p:cNvPr>
            <p:cNvSpPr/>
            <p:nvPr/>
          </p:nvSpPr>
          <p:spPr>
            <a:xfrm>
              <a:off x="5531888" y="4441647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A87142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209D11F3-DD7E-E21C-F2F5-A559431FF466}"/>
                </a:ext>
              </a:extLst>
            </p:cNvPr>
            <p:cNvSpPr/>
            <p:nvPr/>
          </p:nvSpPr>
          <p:spPr>
            <a:xfrm>
              <a:off x="5531888" y="4379842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C52A307A-4944-EEA0-D2C6-678DEF1C52B1}"/>
                </a:ext>
              </a:extLst>
            </p:cNvPr>
            <p:cNvSpPr/>
            <p:nvPr/>
          </p:nvSpPr>
          <p:spPr>
            <a:xfrm>
              <a:off x="5531888" y="4318037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EE5DCDF-E44E-3BD1-E7E2-C23FB44E45FE}"/>
                </a:ext>
              </a:extLst>
            </p:cNvPr>
            <p:cNvSpPr/>
            <p:nvPr/>
          </p:nvSpPr>
          <p:spPr>
            <a:xfrm>
              <a:off x="5531888" y="4256232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B1A79CA2-528E-248C-513D-9871882E8D33}"/>
                </a:ext>
              </a:extLst>
            </p:cNvPr>
            <p:cNvSpPr/>
            <p:nvPr/>
          </p:nvSpPr>
          <p:spPr>
            <a:xfrm>
              <a:off x="5531888" y="4194544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E559DFD9-3A1E-AC90-E340-EB746A3FD6B3}"/>
                </a:ext>
              </a:extLst>
            </p:cNvPr>
            <p:cNvSpPr/>
            <p:nvPr/>
          </p:nvSpPr>
          <p:spPr>
            <a:xfrm>
              <a:off x="5531888" y="4132739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DCB6D4AC-1A57-B900-E109-459407F25B96}"/>
                </a:ext>
              </a:extLst>
            </p:cNvPr>
            <p:cNvSpPr/>
            <p:nvPr/>
          </p:nvSpPr>
          <p:spPr>
            <a:xfrm>
              <a:off x="5531888" y="4070933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BB87C829-5851-34B3-7B02-31208F7565CA}"/>
                </a:ext>
              </a:extLst>
            </p:cNvPr>
            <p:cNvSpPr/>
            <p:nvPr/>
          </p:nvSpPr>
          <p:spPr>
            <a:xfrm>
              <a:off x="5531888" y="4009128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E1F0B6C9-5842-2C22-1258-D2700A3F746B}"/>
                </a:ext>
              </a:extLst>
            </p:cNvPr>
            <p:cNvSpPr/>
            <p:nvPr/>
          </p:nvSpPr>
          <p:spPr>
            <a:xfrm>
              <a:off x="5531888" y="3947323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83212E5-301E-B5DB-C1BF-695DC8A18D6B}"/>
                </a:ext>
              </a:extLst>
            </p:cNvPr>
            <p:cNvSpPr/>
            <p:nvPr/>
          </p:nvSpPr>
          <p:spPr>
            <a:xfrm>
              <a:off x="5531888" y="3885635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29B0C7DD-796E-3295-0FAF-7DFA678DE600}"/>
                </a:ext>
              </a:extLst>
            </p:cNvPr>
            <p:cNvSpPr/>
            <p:nvPr/>
          </p:nvSpPr>
          <p:spPr>
            <a:xfrm>
              <a:off x="5531888" y="3823830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F73D149-FB9B-6A92-FFF5-534F4F56F110}"/>
                </a:ext>
              </a:extLst>
            </p:cNvPr>
            <p:cNvSpPr/>
            <p:nvPr/>
          </p:nvSpPr>
          <p:spPr>
            <a:xfrm>
              <a:off x="5531888" y="3762025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63E3C5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07BE8E76-C443-7192-7517-1E3A22982586}"/>
                </a:ext>
              </a:extLst>
            </p:cNvPr>
            <p:cNvSpPr/>
            <p:nvPr/>
          </p:nvSpPr>
          <p:spPr>
            <a:xfrm>
              <a:off x="5531888" y="3700220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5903EAEB-2966-93E6-73A6-6132A251FEEE}"/>
                </a:ext>
              </a:extLst>
            </p:cNvPr>
            <p:cNvSpPr/>
            <p:nvPr/>
          </p:nvSpPr>
          <p:spPr>
            <a:xfrm>
              <a:off x="5531888" y="3638532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2C19011-6E9F-EC15-AD90-1D2B723D1358}"/>
                </a:ext>
              </a:extLst>
            </p:cNvPr>
            <p:cNvSpPr/>
            <p:nvPr/>
          </p:nvSpPr>
          <p:spPr>
            <a:xfrm>
              <a:off x="5531888" y="3576727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87A8ACB3-6B8B-8494-82F5-1B6D30E410F8}"/>
                </a:ext>
              </a:extLst>
            </p:cNvPr>
            <p:cNvSpPr/>
            <p:nvPr/>
          </p:nvSpPr>
          <p:spPr>
            <a:xfrm>
              <a:off x="5531888" y="3514921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17F4FB3-C796-F643-98FD-F0D8BCAB8A60}"/>
                </a:ext>
              </a:extLst>
            </p:cNvPr>
            <p:cNvSpPr/>
            <p:nvPr/>
          </p:nvSpPr>
          <p:spPr>
            <a:xfrm>
              <a:off x="5531888" y="3453116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BE9F714E-6211-C420-E02F-335BA70A8A4B}"/>
                </a:ext>
              </a:extLst>
            </p:cNvPr>
            <p:cNvSpPr/>
            <p:nvPr/>
          </p:nvSpPr>
          <p:spPr>
            <a:xfrm>
              <a:off x="5531888" y="3391311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42BA22C-1ED5-5067-E66C-D08861697F7E}"/>
                </a:ext>
              </a:extLst>
            </p:cNvPr>
            <p:cNvSpPr/>
            <p:nvPr/>
          </p:nvSpPr>
          <p:spPr>
            <a:xfrm>
              <a:off x="5531888" y="3329623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757FF129-7D9B-A569-DDB3-A56444F949BB}"/>
                </a:ext>
              </a:extLst>
            </p:cNvPr>
            <p:cNvSpPr/>
            <p:nvPr/>
          </p:nvSpPr>
          <p:spPr>
            <a:xfrm>
              <a:off x="5531888" y="3267818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FDB82F32-2CA9-5198-7921-6CF9FD292211}"/>
                </a:ext>
              </a:extLst>
            </p:cNvPr>
            <p:cNvSpPr/>
            <p:nvPr/>
          </p:nvSpPr>
          <p:spPr>
            <a:xfrm>
              <a:off x="5531888" y="3206013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B1D0EA2E-401E-80EB-6DF2-86131493FB0E}"/>
                </a:ext>
              </a:extLst>
            </p:cNvPr>
            <p:cNvSpPr/>
            <p:nvPr/>
          </p:nvSpPr>
          <p:spPr>
            <a:xfrm>
              <a:off x="5531888" y="3144208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2DCA38A1-D65D-24E1-3C97-B7E3FE0F70A9}"/>
                </a:ext>
              </a:extLst>
            </p:cNvPr>
            <p:cNvSpPr/>
            <p:nvPr/>
          </p:nvSpPr>
          <p:spPr>
            <a:xfrm>
              <a:off x="5531888" y="3082520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5A5E68F7-D96E-7DEA-7225-0725FEE4DFBA}"/>
                </a:ext>
              </a:extLst>
            </p:cNvPr>
            <p:cNvSpPr/>
            <p:nvPr/>
          </p:nvSpPr>
          <p:spPr>
            <a:xfrm>
              <a:off x="5531888" y="3020715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0D695B5A-FEFD-84F8-5BD9-DE1FFA7EEB75}"/>
                </a:ext>
              </a:extLst>
            </p:cNvPr>
            <p:cNvSpPr/>
            <p:nvPr/>
          </p:nvSpPr>
          <p:spPr>
            <a:xfrm>
              <a:off x="5531888" y="2958909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0221FE57-29CD-A2DB-3CD6-EE6FD3617C00}"/>
                </a:ext>
              </a:extLst>
            </p:cNvPr>
            <p:cNvSpPr/>
            <p:nvPr/>
          </p:nvSpPr>
          <p:spPr>
            <a:xfrm>
              <a:off x="5531888" y="2897104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6B0A86E3-CAAC-991E-8F81-A7A978D31697}"/>
                </a:ext>
              </a:extLst>
            </p:cNvPr>
            <p:cNvSpPr/>
            <p:nvPr/>
          </p:nvSpPr>
          <p:spPr>
            <a:xfrm>
              <a:off x="5531888" y="2835299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868FBD9F-62F7-984F-580A-2960D7E5CC67}"/>
                </a:ext>
              </a:extLst>
            </p:cNvPr>
            <p:cNvSpPr/>
            <p:nvPr/>
          </p:nvSpPr>
          <p:spPr>
            <a:xfrm>
              <a:off x="5531888" y="2773611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51F73113-63A9-6193-105D-1054B4F67590}"/>
                </a:ext>
              </a:extLst>
            </p:cNvPr>
            <p:cNvSpPr/>
            <p:nvPr/>
          </p:nvSpPr>
          <p:spPr>
            <a:xfrm>
              <a:off x="5531888" y="2711806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A7C8362-63DF-932F-69F0-60B6D62671A7}"/>
                </a:ext>
              </a:extLst>
            </p:cNvPr>
            <p:cNvSpPr/>
            <p:nvPr/>
          </p:nvSpPr>
          <p:spPr>
            <a:xfrm>
              <a:off x="5531888" y="2650001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602EA061-0CDD-C85E-A02B-0C838CFB7728}"/>
                </a:ext>
              </a:extLst>
            </p:cNvPr>
            <p:cNvSpPr/>
            <p:nvPr/>
          </p:nvSpPr>
          <p:spPr>
            <a:xfrm>
              <a:off x="5531888" y="2588195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0BAE6919-D832-DE30-0068-EB59A24E493C}"/>
                </a:ext>
              </a:extLst>
            </p:cNvPr>
            <p:cNvSpPr/>
            <p:nvPr/>
          </p:nvSpPr>
          <p:spPr>
            <a:xfrm>
              <a:off x="5531888" y="2526508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5DC40201-34E0-3E10-CA87-5DFDE179F0B6}"/>
                </a:ext>
              </a:extLst>
            </p:cNvPr>
            <p:cNvSpPr/>
            <p:nvPr/>
          </p:nvSpPr>
          <p:spPr>
            <a:xfrm>
              <a:off x="5531888" y="2464703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12910D91-2169-50B4-DB28-9009F496F1FE}"/>
                </a:ext>
              </a:extLst>
            </p:cNvPr>
            <p:cNvSpPr/>
            <p:nvPr/>
          </p:nvSpPr>
          <p:spPr>
            <a:xfrm>
              <a:off x="5531888" y="2402897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8DA6FB4C-5227-BE88-9B37-60D5BDB0BCD2}"/>
                </a:ext>
              </a:extLst>
            </p:cNvPr>
            <p:cNvSpPr/>
            <p:nvPr/>
          </p:nvSpPr>
          <p:spPr>
            <a:xfrm>
              <a:off x="5531888" y="2341093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B1B6BD97-F38C-343E-7CF6-1EE971ECCA81}"/>
                </a:ext>
              </a:extLst>
            </p:cNvPr>
            <p:cNvSpPr/>
            <p:nvPr/>
          </p:nvSpPr>
          <p:spPr>
            <a:xfrm>
              <a:off x="5531888" y="2279288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EE72CD5B-D1FB-CB06-485C-F57662360E62}"/>
                </a:ext>
              </a:extLst>
            </p:cNvPr>
            <p:cNvSpPr/>
            <p:nvPr/>
          </p:nvSpPr>
          <p:spPr>
            <a:xfrm>
              <a:off x="5531888" y="2217600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379E8EAA-3400-0F67-8478-3D32BFEB6002}"/>
                </a:ext>
              </a:extLst>
            </p:cNvPr>
            <p:cNvSpPr/>
            <p:nvPr/>
          </p:nvSpPr>
          <p:spPr>
            <a:xfrm>
              <a:off x="5531888" y="2155795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738EB0DB-4391-B1A2-45F5-1AD47FBC88AE}"/>
                </a:ext>
              </a:extLst>
            </p:cNvPr>
            <p:cNvSpPr/>
            <p:nvPr/>
          </p:nvSpPr>
          <p:spPr>
            <a:xfrm>
              <a:off x="5531888" y="2093990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9EEA1FE4-32CA-CF75-B5CB-203E188CFF25}"/>
                </a:ext>
              </a:extLst>
            </p:cNvPr>
            <p:cNvSpPr/>
            <p:nvPr/>
          </p:nvSpPr>
          <p:spPr>
            <a:xfrm>
              <a:off x="5531888" y="2032185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63E3C5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0796DEB9-1588-CFAB-7A48-3F336023BE18}"/>
                </a:ext>
              </a:extLst>
            </p:cNvPr>
            <p:cNvSpPr/>
            <p:nvPr/>
          </p:nvSpPr>
          <p:spPr>
            <a:xfrm>
              <a:off x="5531888" y="1970497"/>
              <a:ext cx="265384" cy="61805"/>
            </a:xfrm>
            <a:custGeom>
              <a:avLst/>
              <a:gdLst>
                <a:gd name="connsiteX0" fmla="*/ -134 w 265384"/>
                <a:gd name="connsiteY0" fmla="*/ -10 h 61805"/>
                <a:gd name="connsiteX1" fmla="*/ 265252 w 265384"/>
                <a:gd name="connsiteY1" fmla="*/ -10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10"/>
                  </a:moveTo>
                  <a:lnTo>
                    <a:pt x="265252" y="-10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63E3C5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3C1412D2-346F-F6FE-456F-7DA68B06B016}"/>
                </a:ext>
              </a:extLst>
            </p:cNvPr>
            <p:cNvSpPr/>
            <p:nvPr/>
          </p:nvSpPr>
          <p:spPr>
            <a:xfrm>
              <a:off x="5531888" y="1908692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63E3C5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11EF387F-9503-B222-95D3-D879FA0F008E}"/>
                </a:ext>
              </a:extLst>
            </p:cNvPr>
            <p:cNvSpPr/>
            <p:nvPr/>
          </p:nvSpPr>
          <p:spPr>
            <a:xfrm>
              <a:off x="5531888" y="1846887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F1AC1C8-EDCA-23E4-22DF-2B41DBEEEA12}"/>
                </a:ext>
              </a:extLst>
            </p:cNvPr>
            <p:cNvSpPr/>
            <p:nvPr/>
          </p:nvSpPr>
          <p:spPr>
            <a:xfrm>
              <a:off x="5531888" y="1785081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FA1D2A9-1D25-E516-8BAE-992924EF0D7E}"/>
                </a:ext>
              </a:extLst>
            </p:cNvPr>
            <p:cNvSpPr/>
            <p:nvPr/>
          </p:nvSpPr>
          <p:spPr>
            <a:xfrm>
              <a:off x="5531888" y="1723276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F11A5D2-8828-F1EF-034F-EF90221C550F}"/>
                </a:ext>
              </a:extLst>
            </p:cNvPr>
            <p:cNvSpPr/>
            <p:nvPr/>
          </p:nvSpPr>
          <p:spPr>
            <a:xfrm>
              <a:off x="5531888" y="1661588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E6567E3D-EFA9-83F6-36FE-F561255C2A25}"/>
                </a:ext>
              </a:extLst>
            </p:cNvPr>
            <p:cNvSpPr/>
            <p:nvPr/>
          </p:nvSpPr>
          <p:spPr>
            <a:xfrm>
              <a:off x="5531888" y="1599783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6EA3C1DB-B90B-8E6E-489A-A3E0AAD5A458}"/>
                </a:ext>
              </a:extLst>
            </p:cNvPr>
            <p:cNvSpPr/>
            <p:nvPr/>
          </p:nvSpPr>
          <p:spPr>
            <a:xfrm>
              <a:off x="5531888" y="1537978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F50409C6-774D-5B38-9573-9693270F3353}"/>
                </a:ext>
              </a:extLst>
            </p:cNvPr>
            <p:cNvSpPr/>
            <p:nvPr/>
          </p:nvSpPr>
          <p:spPr>
            <a:xfrm>
              <a:off x="5531888" y="1476173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9C478C3-7F4F-7E8C-10E4-C73E621C3CA3}"/>
                </a:ext>
              </a:extLst>
            </p:cNvPr>
            <p:cNvSpPr/>
            <p:nvPr/>
          </p:nvSpPr>
          <p:spPr>
            <a:xfrm>
              <a:off x="5531888" y="1414485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2E4CAEE0-B462-0CD3-3E4F-A73D48722569}"/>
                </a:ext>
              </a:extLst>
            </p:cNvPr>
            <p:cNvSpPr/>
            <p:nvPr/>
          </p:nvSpPr>
          <p:spPr>
            <a:xfrm>
              <a:off x="5531888" y="1352680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824EF06D-62BE-5DA6-92C7-B136CF21E2BA}"/>
                </a:ext>
              </a:extLst>
            </p:cNvPr>
            <p:cNvSpPr/>
            <p:nvPr/>
          </p:nvSpPr>
          <p:spPr>
            <a:xfrm>
              <a:off x="5531888" y="1290875"/>
              <a:ext cx="265384" cy="61805"/>
            </a:xfrm>
            <a:custGeom>
              <a:avLst/>
              <a:gdLst>
                <a:gd name="connsiteX0" fmla="*/ -134 w 265384"/>
                <a:gd name="connsiteY0" fmla="*/ -9 h 61805"/>
                <a:gd name="connsiteX1" fmla="*/ 265252 w 265384"/>
                <a:gd name="connsiteY1" fmla="*/ -9 h 61805"/>
                <a:gd name="connsiteX2" fmla="*/ 265252 w 265384"/>
                <a:gd name="connsiteY2" fmla="*/ 61796 h 61805"/>
                <a:gd name="connsiteX3" fmla="*/ -133 w 265384"/>
                <a:gd name="connsiteY3" fmla="*/ 61796 h 6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384" h="61805">
                  <a:moveTo>
                    <a:pt x="-134" y="-9"/>
                  </a:moveTo>
                  <a:lnTo>
                    <a:pt x="265252" y="-9"/>
                  </a:lnTo>
                  <a:lnTo>
                    <a:pt x="265252" y="61796"/>
                  </a:lnTo>
                  <a:lnTo>
                    <a:pt x="-133" y="61796"/>
                  </a:lnTo>
                  <a:close/>
                </a:path>
              </a:pathLst>
            </a:custGeom>
            <a:solidFill>
              <a:srgbClr val="3CBA26"/>
            </a:solidFill>
            <a:ln w="284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564E47EE-5570-60FD-BC7D-AE6957606CAE}"/>
                </a:ext>
              </a:extLst>
            </p:cNvPr>
            <p:cNvSpPr/>
            <p:nvPr/>
          </p:nvSpPr>
          <p:spPr>
            <a:xfrm>
              <a:off x="410324" y="2155795"/>
              <a:ext cx="2476655" cy="4695199"/>
            </a:xfrm>
            <a:custGeom>
              <a:avLst/>
              <a:gdLst>
                <a:gd name="connsiteX0" fmla="*/ -134 w 2476655"/>
                <a:gd name="connsiteY0" fmla="*/ -9 h 4695199"/>
                <a:gd name="connsiteX1" fmla="*/ 2476522 w 2476655"/>
                <a:gd name="connsiteY1" fmla="*/ -9 h 4695199"/>
                <a:gd name="connsiteX2" fmla="*/ 2476522 w 2476655"/>
                <a:gd name="connsiteY2" fmla="*/ 4695190 h 4695199"/>
                <a:gd name="connsiteX3" fmla="*/ -134 w 2476655"/>
                <a:gd name="connsiteY3" fmla="*/ 4695190 h 4695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655" h="4695199">
                  <a:moveTo>
                    <a:pt x="-134" y="-9"/>
                  </a:moveTo>
                  <a:lnTo>
                    <a:pt x="2476522" y="-9"/>
                  </a:lnTo>
                  <a:lnTo>
                    <a:pt x="2476522" y="4695190"/>
                  </a:lnTo>
                  <a:lnTo>
                    <a:pt x="-134" y="4695190"/>
                  </a:lnTo>
                  <a:close/>
                </a:path>
              </a:pathLst>
            </a:custGeom>
            <a:solidFill>
              <a:srgbClr val="525601">
                <a:alpha val="20000"/>
              </a:srgbClr>
            </a:solidFill>
            <a:ln w="14494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9E9CE6B6-AE5D-C1CB-B865-97F0BD64C3BC}"/>
                </a:ext>
              </a:extLst>
            </p:cNvPr>
            <p:cNvSpPr/>
            <p:nvPr/>
          </p:nvSpPr>
          <p:spPr>
            <a:xfrm>
              <a:off x="411367" y="1290875"/>
              <a:ext cx="2475748" cy="864920"/>
            </a:xfrm>
            <a:custGeom>
              <a:avLst/>
              <a:gdLst>
                <a:gd name="connsiteX0" fmla="*/ -134 w 2475748"/>
                <a:gd name="connsiteY0" fmla="*/ -9 h 864920"/>
                <a:gd name="connsiteX1" fmla="*/ 2475615 w 2475748"/>
                <a:gd name="connsiteY1" fmla="*/ -9 h 864920"/>
                <a:gd name="connsiteX2" fmla="*/ 2475615 w 2475748"/>
                <a:gd name="connsiteY2" fmla="*/ 864911 h 864920"/>
                <a:gd name="connsiteX3" fmla="*/ -134 w 2475748"/>
                <a:gd name="connsiteY3" fmla="*/ 864911 h 864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5748" h="864920">
                  <a:moveTo>
                    <a:pt x="-134" y="-9"/>
                  </a:moveTo>
                  <a:lnTo>
                    <a:pt x="2475615" y="-9"/>
                  </a:lnTo>
                  <a:lnTo>
                    <a:pt x="2475615" y="864911"/>
                  </a:lnTo>
                  <a:lnTo>
                    <a:pt x="-134" y="864911"/>
                  </a:lnTo>
                  <a:close/>
                </a:path>
              </a:pathLst>
            </a:custGeom>
            <a:solidFill>
              <a:srgbClr val="681114">
                <a:alpha val="20000"/>
              </a:srgbClr>
            </a:solidFill>
            <a:ln w="15652" cap="sq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0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3AB6088-9301-A4C4-E88B-D7FE88571A6F}"/>
              </a:ext>
            </a:extLst>
          </p:cNvPr>
          <p:cNvSpPr txBox="1"/>
          <p:nvPr/>
        </p:nvSpPr>
        <p:spPr>
          <a:xfrm>
            <a:off x="0" y="-1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Supplemental 6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6A42150-F3FD-EFE8-C79A-CB4CD53124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09869" y="861575"/>
            <a:ext cx="9981548" cy="5776332"/>
          </a:xfrm>
          <a:prstGeom prst="rect">
            <a:avLst/>
          </a:prstGeom>
        </p:spPr>
      </p:pic>
      <p:grpSp>
        <p:nvGrpSpPr>
          <p:cNvPr id="7" name="Graphic 1">
            <a:extLst>
              <a:ext uri="{FF2B5EF4-FFF2-40B4-BE49-F238E27FC236}">
                <a16:creationId xmlns:a16="http://schemas.microsoft.com/office/drawing/2014/main" id="{8E3D6A6F-420F-298B-9E5F-437808119C3C}"/>
              </a:ext>
            </a:extLst>
          </p:cNvPr>
          <p:cNvGrpSpPr/>
          <p:nvPr/>
        </p:nvGrpSpPr>
        <p:grpSpPr>
          <a:xfrm>
            <a:off x="6112989" y="603232"/>
            <a:ext cx="1812441" cy="6293017"/>
            <a:chOff x="6509931" y="33855"/>
            <a:chExt cx="2948054" cy="662879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EDF4E26-0D94-73C3-1BCD-CF466504212E}"/>
                </a:ext>
              </a:extLst>
            </p:cNvPr>
            <p:cNvSpPr/>
            <p:nvPr/>
          </p:nvSpPr>
          <p:spPr>
            <a:xfrm>
              <a:off x="6509931" y="33855"/>
              <a:ext cx="1736956" cy="2094507"/>
            </a:xfrm>
            <a:custGeom>
              <a:avLst/>
              <a:gdLst>
                <a:gd name="connsiteX0" fmla="*/ -1576 w 1736956"/>
                <a:gd name="connsiteY0" fmla="*/ -548 h 2094507"/>
                <a:gd name="connsiteX1" fmla="*/ 1735381 w 1736956"/>
                <a:gd name="connsiteY1" fmla="*/ -548 h 2094507"/>
                <a:gd name="connsiteX2" fmla="*/ 1735381 w 1736956"/>
                <a:gd name="connsiteY2" fmla="*/ 2093960 h 2094507"/>
                <a:gd name="connsiteX3" fmla="*/ -1576 w 1736956"/>
                <a:gd name="connsiteY3" fmla="*/ 2093960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6956" h="2094507">
                  <a:moveTo>
                    <a:pt x="-1576" y="-548"/>
                  </a:moveTo>
                  <a:lnTo>
                    <a:pt x="1735381" y="-548"/>
                  </a:lnTo>
                  <a:lnTo>
                    <a:pt x="1735381" y="2093960"/>
                  </a:lnTo>
                  <a:lnTo>
                    <a:pt x="-1576" y="2093960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44227D5-7997-5596-A477-374805E5D235}"/>
                </a:ext>
              </a:extLst>
            </p:cNvPr>
            <p:cNvSpPr txBox="1"/>
            <p:nvPr/>
          </p:nvSpPr>
          <p:spPr>
            <a:xfrm>
              <a:off x="6521527" y="68240"/>
              <a:ext cx="2679458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Completeness Score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9E8ECF6-1628-2E78-827B-F27B63904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12967" y="404081"/>
              <a:ext cx="324903" cy="1621263"/>
            </a:xfrm>
            <a:custGeom>
              <a:avLst/>
              <a:gdLst>
                <a:gd name="connsiteX0" fmla="*/ -1577 w 324903"/>
                <a:gd name="connsiteY0" fmla="*/ -547 h 1621263"/>
                <a:gd name="connsiteX1" fmla="*/ 323328 w 324903"/>
                <a:gd name="connsiteY1" fmla="*/ -547 h 1621263"/>
                <a:gd name="connsiteX2" fmla="*/ 323328 w 324903"/>
                <a:gd name="connsiteY2" fmla="*/ 1620717 h 1621263"/>
                <a:gd name="connsiteX3" fmla="*/ -1577 w 324903"/>
                <a:gd name="connsiteY3" fmla="*/ 1620717 h 162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1621263">
                  <a:moveTo>
                    <a:pt x="-1577" y="-547"/>
                  </a:moveTo>
                  <a:lnTo>
                    <a:pt x="323328" y="-547"/>
                  </a:lnTo>
                  <a:lnTo>
                    <a:pt x="323328" y="1620717"/>
                  </a:lnTo>
                  <a:lnTo>
                    <a:pt x="-1577" y="1620717"/>
                  </a:lnTo>
                  <a:close/>
                </a:path>
              </a:pathLst>
            </a:custGeom>
          </p:spPr>
        </p:pic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812A77B-371A-F504-A490-43B4C7B9D586}"/>
                </a:ext>
              </a:extLst>
            </p:cNvPr>
            <p:cNvSpPr/>
            <p:nvPr/>
          </p:nvSpPr>
          <p:spPr>
            <a:xfrm>
              <a:off x="6873002" y="1642923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B1F0862-0246-458C-AF58-92D11704F8A2}"/>
                </a:ext>
              </a:extLst>
            </p:cNvPr>
            <p:cNvSpPr/>
            <p:nvPr/>
          </p:nvSpPr>
          <p:spPr>
            <a:xfrm>
              <a:off x="6873002" y="1231040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18504E3-DC6B-EAC3-A5FD-739ACB607DC1}"/>
                </a:ext>
              </a:extLst>
            </p:cNvPr>
            <p:cNvSpPr/>
            <p:nvPr/>
          </p:nvSpPr>
          <p:spPr>
            <a:xfrm>
              <a:off x="6873002" y="818969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65E09CE-C55A-3530-8279-16E52D937A02}"/>
                </a:ext>
              </a:extLst>
            </p:cNvPr>
            <p:cNvSpPr/>
            <p:nvPr/>
          </p:nvSpPr>
          <p:spPr>
            <a:xfrm>
              <a:off x="6873002" y="406897"/>
              <a:ext cx="64869" cy="18764"/>
            </a:xfrm>
            <a:custGeom>
              <a:avLst/>
              <a:gdLst>
                <a:gd name="connsiteX0" fmla="*/ -1216 w 64869"/>
                <a:gd name="connsiteY0" fmla="*/ -516 h 18764"/>
                <a:gd name="connsiteX1" fmla="*/ 63653 w 64869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869" h="18764">
                  <a:moveTo>
                    <a:pt x="-1216" y="-516"/>
                  </a:moveTo>
                  <a:lnTo>
                    <a:pt x="63653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75112D9-76A7-9674-6171-F1865D2F3497}"/>
                </a:ext>
              </a:extLst>
            </p:cNvPr>
            <p:cNvSpPr/>
            <p:nvPr/>
          </p:nvSpPr>
          <p:spPr>
            <a:xfrm>
              <a:off x="6612967" y="1642923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A69BE2-C2FB-88DC-0B50-F871C7D1AFB9}"/>
                </a:ext>
              </a:extLst>
            </p:cNvPr>
            <p:cNvSpPr/>
            <p:nvPr/>
          </p:nvSpPr>
          <p:spPr>
            <a:xfrm>
              <a:off x="6612967" y="1231040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F3B0717-0260-1CA6-1377-20F415B33310}"/>
                </a:ext>
              </a:extLst>
            </p:cNvPr>
            <p:cNvSpPr/>
            <p:nvPr/>
          </p:nvSpPr>
          <p:spPr>
            <a:xfrm>
              <a:off x="6612967" y="818969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5B721-66D0-DA28-FD8D-8066A7DF4502}"/>
                </a:ext>
              </a:extLst>
            </p:cNvPr>
            <p:cNvSpPr/>
            <p:nvPr/>
          </p:nvSpPr>
          <p:spPr>
            <a:xfrm>
              <a:off x="6612967" y="406897"/>
              <a:ext cx="65055" cy="18764"/>
            </a:xfrm>
            <a:custGeom>
              <a:avLst/>
              <a:gdLst>
                <a:gd name="connsiteX0" fmla="*/ 63839 w 65055"/>
                <a:gd name="connsiteY0" fmla="*/ -516 h 18764"/>
                <a:gd name="connsiteX1" fmla="*/ -1216 w 65055"/>
                <a:gd name="connsiteY1" fmla="*/ -516 h 1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18764">
                  <a:moveTo>
                    <a:pt x="63839" y="-516"/>
                  </a:moveTo>
                  <a:lnTo>
                    <a:pt x="-1216" y="-516"/>
                  </a:lnTo>
                </a:path>
              </a:pathLst>
            </a:custGeom>
            <a:noFill/>
            <a:ln w="7121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F8CE6C5-0756-5B4B-ADB2-67B4008DA83D}"/>
                </a:ext>
              </a:extLst>
            </p:cNvPr>
            <p:cNvSpPr txBox="1"/>
            <p:nvPr/>
          </p:nvSpPr>
          <p:spPr>
            <a:xfrm>
              <a:off x="6949468" y="1539575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25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81D4A5F-EDE9-31FD-E205-06129870478F}"/>
                </a:ext>
              </a:extLst>
            </p:cNvPr>
            <p:cNvSpPr txBox="1"/>
            <p:nvPr/>
          </p:nvSpPr>
          <p:spPr>
            <a:xfrm>
              <a:off x="6949468" y="112750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50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FD7A830-91D3-2D39-C599-3F371D5A8D0C}"/>
                </a:ext>
              </a:extLst>
            </p:cNvPr>
            <p:cNvSpPr txBox="1"/>
            <p:nvPr/>
          </p:nvSpPr>
          <p:spPr>
            <a:xfrm>
              <a:off x="6949468" y="715433"/>
              <a:ext cx="566325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75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13C8BCF-0A32-F445-6B46-8170FC32EFBD}"/>
                </a:ext>
              </a:extLst>
            </p:cNvPr>
            <p:cNvSpPr txBox="1"/>
            <p:nvPr/>
          </p:nvSpPr>
          <p:spPr>
            <a:xfrm>
              <a:off x="6949468" y="303361"/>
              <a:ext cx="69930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100</a:t>
              </a: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4CA6B5B-B387-0216-AE91-55F04991F326}"/>
                </a:ext>
              </a:extLst>
            </p:cNvPr>
            <p:cNvSpPr/>
            <p:nvPr/>
          </p:nvSpPr>
          <p:spPr>
            <a:xfrm>
              <a:off x="6509931" y="2138871"/>
              <a:ext cx="1391746" cy="2094507"/>
            </a:xfrm>
            <a:custGeom>
              <a:avLst/>
              <a:gdLst>
                <a:gd name="connsiteX0" fmla="*/ -1576 w 1391746"/>
                <a:gd name="connsiteY0" fmla="*/ -547 h 2094507"/>
                <a:gd name="connsiteX1" fmla="*/ 1390171 w 1391746"/>
                <a:gd name="connsiteY1" fmla="*/ -547 h 2094507"/>
                <a:gd name="connsiteX2" fmla="*/ 1390171 w 1391746"/>
                <a:gd name="connsiteY2" fmla="*/ 2093961 h 2094507"/>
                <a:gd name="connsiteX3" fmla="*/ -1576 w 1391746"/>
                <a:gd name="connsiteY3" fmla="*/ 2093961 h 209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1746" h="2094507">
                  <a:moveTo>
                    <a:pt x="-1576" y="-547"/>
                  </a:moveTo>
                  <a:lnTo>
                    <a:pt x="1390171" y="-547"/>
                  </a:lnTo>
                  <a:lnTo>
                    <a:pt x="1390171" y="2093961"/>
                  </a:lnTo>
                  <a:lnTo>
                    <a:pt x="-1576" y="2093961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727CCE7-A3B2-7746-D18D-7CE6309E425C}"/>
                </a:ext>
              </a:extLst>
            </p:cNvPr>
            <p:cNvSpPr txBox="1"/>
            <p:nvPr/>
          </p:nvSpPr>
          <p:spPr>
            <a:xfrm>
              <a:off x="6521527" y="2173257"/>
              <a:ext cx="197504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3EEA7D7-AA03-722D-21AC-215C0436835D}"/>
                </a:ext>
              </a:extLst>
            </p:cNvPr>
            <p:cNvSpPr/>
            <p:nvPr/>
          </p:nvSpPr>
          <p:spPr>
            <a:xfrm>
              <a:off x="6612967" y="2509284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3BA38B6-3837-C86F-6BB6-04D30305A526}"/>
                </a:ext>
              </a:extLst>
            </p:cNvPr>
            <p:cNvSpPr/>
            <p:nvPr/>
          </p:nvSpPr>
          <p:spPr>
            <a:xfrm>
              <a:off x="6615787" y="251191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E5A41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BB32B1C-E6DF-C120-711F-92F8F8BD4BF9}"/>
                </a:ext>
              </a:extLst>
            </p:cNvPr>
            <p:cNvSpPr/>
            <p:nvPr/>
          </p:nvSpPr>
          <p:spPr>
            <a:xfrm>
              <a:off x="6612967" y="2833537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06B043A-ED08-CF50-5F35-A315D878862B}"/>
                </a:ext>
              </a:extLst>
            </p:cNvPr>
            <p:cNvSpPr/>
            <p:nvPr/>
          </p:nvSpPr>
          <p:spPr>
            <a:xfrm>
              <a:off x="6615787" y="2836164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559E83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77813BB-837D-D134-68D3-F5FC81D3434C}"/>
                </a:ext>
              </a:extLst>
            </p:cNvPr>
            <p:cNvSpPr/>
            <p:nvPr/>
          </p:nvSpPr>
          <p:spPr>
            <a:xfrm>
              <a:off x="6612967" y="315779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A8135E6-E540-B26D-EEF7-267FB802BC75}"/>
                </a:ext>
              </a:extLst>
            </p:cNvPr>
            <p:cNvSpPr/>
            <p:nvPr/>
          </p:nvSpPr>
          <p:spPr>
            <a:xfrm>
              <a:off x="6615787" y="316041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B2D4AD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4A9DB18-26A3-72CF-E175-527F54851977}"/>
                </a:ext>
              </a:extLst>
            </p:cNvPr>
            <p:cNvSpPr/>
            <p:nvPr/>
          </p:nvSpPr>
          <p:spPr>
            <a:xfrm>
              <a:off x="6612967" y="348204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AEB2E58-8785-B9A5-412E-E9BD59F4B440}"/>
                </a:ext>
              </a:extLst>
            </p:cNvPr>
            <p:cNvSpPr/>
            <p:nvPr/>
          </p:nvSpPr>
          <p:spPr>
            <a:xfrm>
              <a:off x="6615787" y="3484670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BC79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A84BA41-7EF4-0127-129B-7528E33A14A9}"/>
                </a:ext>
              </a:extLst>
            </p:cNvPr>
            <p:cNvSpPr/>
            <p:nvPr/>
          </p:nvSpPr>
          <p:spPr>
            <a:xfrm>
              <a:off x="6612967" y="3806295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A1D3A16-DF0D-9000-1A3E-7F55ACAD66D2}"/>
                </a:ext>
              </a:extLst>
            </p:cNvPr>
            <p:cNvSpPr/>
            <p:nvPr/>
          </p:nvSpPr>
          <p:spPr>
            <a:xfrm>
              <a:off x="6615787" y="380892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FFFFF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841CFCA-E6EA-8F26-0508-EFBB26AD9D0D}"/>
                </a:ext>
              </a:extLst>
            </p:cNvPr>
            <p:cNvSpPr txBox="1"/>
            <p:nvPr/>
          </p:nvSpPr>
          <p:spPr>
            <a:xfrm>
              <a:off x="6949467" y="2567876"/>
              <a:ext cx="480282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72FA2F1-AF42-AA09-A667-AE6BB14D2194}"/>
                </a:ext>
              </a:extLst>
            </p:cNvPr>
            <p:cNvSpPr txBox="1"/>
            <p:nvPr/>
          </p:nvSpPr>
          <p:spPr>
            <a:xfrm>
              <a:off x="6949468" y="2892130"/>
              <a:ext cx="498533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F497C71-2D6B-8FB0-32D8-C33F522CB1B1}"/>
                </a:ext>
              </a:extLst>
            </p:cNvPr>
            <p:cNvSpPr txBox="1"/>
            <p:nvPr/>
          </p:nvSpPr>
          <p:spPr>
            <a:xfrm>
              <a:off x="6949468" y="3216382"/>
              <a:ext cx="42552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73E7AE2-CD12-64BE-C111-101606349EF5}"/>
                </a:ext>
              </a:extLst>
            </p:cNvPr>
            <p:cNvSpPr txBox="1"/>
            <p:nvPr/>
          </p:nvSpPr>
          <p:spPr>
            <a:xfrm>
              <a:off x="6949468" y="3540634"/>
              <a:ext cx="44377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E579A0D-C9B6-176F-DB9D-E5E9D2B92479}"/>
                </a:ext>
              </a:extLst>
            </p:cNvPr>
            <p:cNvSpPr txBox="1"/>
            <p:nvPr/>
          </p:nvSpPr>
          <p:spPr>
            <a:xfrm>
              <a:off x="6949468" y="3864887"/>
              <a:ext cx="741021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11737C1-D481-A14E-A2A6-DAA6EF5C4D1D}"/>
                </a:ext>
              </a:extLst>
            </p:cNvPr>
            <p:cNvSpPr/>
            <p:nvPr/>
          </p:nvSpPr>
          <p:spPr>
            <a:xfrm>
              <a:off x="6509931" y="4243887"/>
              <a:ext cx="1642757" cy="2418760"/>
            </a:xfrm>
            <a:custGeom>
              <a:avLst/>
              <a:gdLst>
                <a:gd name="connsiteX0" fmla="*/ -1576 w 1642757"/>
                <a:gd name="connsiteY0" fmla="*/ -547 h 2418760"/>
                <a:gd name="connsiteX1" fmla="*/ 1641181 w 1642757"/>
                <a:gd name="connsiteY1" fmla="*/ -547 h 2418760"/>
                <a:gd name="connsiteX2" fmla="*/ 1641181 w 1642757"/>
                <a:gd name="connsiteY2" fmla="*/ 2418214 h 2418760"/>
                <a:gd name="connsiteX3" fmla="*/ -1576 w 1642757"/>
                <a:gd name="connsiteY3" fmla="*/ 2418214 h 2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2757" h="2418760">
                  <a:moveTo>
                    <a:pt x="-1576" y="-547"/>
                  </a:moveTo>
                  <a:lnTo>
                    <a:pt x="1641181" y="-547"/>
                  </a:lnTo>
                  <a:lnTo>
                    <a:pt x="1641181" y="2418214"/>
                  </a:lnTo>
                  <a:lnTo>
                    <a:pt x="-1576" y="2418214"/>
                  </a:lnTo>
                  <a:close/>
                </a:path>
              </a:pathLst>
            </a:custGeom>
            <a:noFill/>
            <a:ln w="20051" cap="rnd">
              <a:noFill/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6E5E46A4-00F5-4A91-E75B-B6364E80CB85}"/>
                </a:ext>
              </a:extLst>
            </p:cNvPr>
            <p:cNvSpPr txBox="1"/>
            <p:nvPr/>
          </p:nvSpPr>
          <p:spPr>
            <a:xfrm>
              <a:off x="6521527" y="4278273"/>
              <a:ext cx="2427584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CB6341A-C7B5-3090-6C5B-013C67A646F0}"/>
                </a:ext>
              </a:extLst>
            </p:cNvPr>
            <p:cNvSpPr/>
            <p:nvPr/>
          </p:nvSpPr>
          <p:spPr>
            <a:xfrm>
              <a:off x="6612967" y="4614300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60AFF04-5BEB-86FC-CE44-5E7EE725CB4A}"/>
                </a:ext>
              </a:extLst>
            </p:cNvPr>
            <p:cNvSpPr/>
            <p:nvPr/>
          </p:nvSpPr>
          <p:spPr>
            <a:xfrm>
              <a:off x="6615787" y="4616927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3CBA26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1DA84E8-E358-5F53-BD16-2A0DBB64A145}"/>
                </a:ext>
              </a:extLst>
            </p:cNvPr>
            <p:cNvSpPr/>
            <p:nvPr/>
          </p:nvSpPr>
          <p:spPr>
            <a:xfrm>
              <a:off x="6612967" y="4938553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94249D6-1F3D-D41B-E734-5675E537F2AA}"/>
                </a:ext>
              </a:extLst>
            </p:cNvPr>
            <p:cNvSpPr/>
            <p:nvPr/>
          </p:nvSpPr>
          <p:spPr>
            <a:xfrm>
              <a:off x="6615787" y="4941180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87142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25D222-2ACA-A37B-9479-BB69B222FA1A}"/>
                </a:ext>
              </a:extLst>
            </p:cNvPr>
            <p:cNvSpPr/>
            <p:nvPr/>
          </p:nvSpPr>
          <p:spPr>
            <a:xfrm>
              <a:off x="6612967" y="5262806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C950298-BA7F-6B06-5B23-5239A18DF31A}"/>
                </a:ext>
              </a:extLst>
            </p:cNvPr>
            <p:cNvSpPr/>
            <p:nvPr/>
          </p:nvSpPr>
          <p:spPr>
            <a:xfrm>
              <a:off x="6615787" y="5265433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63E3C5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26E9FC6-7264-0DFA-1809-FC21E855DB75}"/>
                </a:ext>
              </a:extLst>
            </p:cNvPr>
            <p:cNvSpPr/>
            <p:nvPr/>
          </p:nvSpPr>
          <p:spPr>
            <a:xfrm>
              <a:off x="6612967" y="5587059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9AC6BF1-03D9-D24C-5284-79EBEBC8D341}"/>
                </a:ext>
              </a:extLst>
            </p:cNvPr>
            <p:cNvSpPr/>
            <p:nvPr/>
          </p:nvSpPr>
          <p:spPr>
            <a:xfrm>
              <a:off x="6615787" y="5589686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D0D1AC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BB0D9D58-B6D4-3EC2-7590-2F2B24B4DBA0}"/>
                </a:ext>
              </a:extLst>
            </p:cNvPr>
            <p:cNvSpPr/>
            <p:nvPr/>
          </p:nvSpPr>
          <p:spPr>
            <a:xfrm>
              <a:off x="6612967" y="5911312"/>
              <a:ext cx="324903" cy="324252"/>
            </a:xfrm>
            <a:custGeom>
              <a:avLst/>
              <a:gdLst>
                <a:gd name="connsiteX0" fmla="*/ -1577 w 324903"/>
                <a:gd name="connsiteY0" fmla="*/ -547 h 324252"/>
                <a:gd name="connsiteX1" fmla="*/ 323328 w 324903"/>
                <a:gd name="connsiteY1" fmla="*/ -547 h 324252"/>
                <a:gd name="connsiteX2" fmla="*/ 323328 w 324903"/>
                <a:gd name="connsiteY2" fmla="*/ 323706 h 324252"/>
                <a:gd name="connsiteX3" fmla="*/ -1577 w 324903"/>
                <a:gd name="connsiteY3" fmla="*/ 323706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7"/>
                  </a:moveTo>
                  <a:lnTo>
                    <a:pt x="323328" y="-547"/>
                  </a:lnTo>
                  <a:lnTo>
                    <a:pt x="323328" y="323706"/>
                  </a:lnTo>
                  <a:lnTo>
                    <a:pt x="-1577" y="323706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17C125A4-62C9-6FC4-2E64-C5E5F14A0743}"/>
                </a:ext>
              </a:extLst>
            </p:cNvPr>
            <p:cNvSpPr/>
            <p:nvPr/>
          </p:nvSpPr>
          <p:spPr>
            <a:xfrm>
              <a:off x="6615787" y="5913939"/>
              <a:ext cx="319639" cy="318998"/>
            </a:xfrm>
            <a:custGeom>
              <a:avLst/>
              <a:gdLst>
                <a:gd name="connsiteX0" fmla="*/ -1576 w 319639"/>
                <a:gd name="connsiteY0" fmla="*/ -547 h 318998"/>
                <a:gd name="connsiteX1" fmla="*/ 318063 w 319639"/>
                <a:gd name="connsiteY1" fmla="*/ -547 h 318998"/>
                <a:gd name="connsiteX2" fmla="*/ 318063 w 319639"/>
                <a:gd name="connsiteY2" fmla="*/ 318452 h 318998"/>
                <a:gd name="connsiteX3" fmla="*/ -1576 w 319639"/>
                <a:gd name="connsiteY3" fmla="*/ 318452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7"/>
                  </a:moveTo>
                  <a:lnTo>
                    <a:pt x="318063" y="-547"/>
                  </a:lnTo>
                  <a:lnTo>
                    <a:pt x="318063" y="318452"/>
                  </a:lnTo>
                  <a:lnTo>
                    <a:pt x="-1576" y="318452"/>
                  </a:lnTo>
                  <a:close/>
                </a:path>
              </a:pathLst>
            </a:custGeom>
            <a:solidFill>
              <a:srgbClr val="FE4A49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C2B31B0-D495-CF1C-4861-C59D06C79B04}"/>
                </a:ext>
              </a:extLst>
            </p:cNvPr>
            <p:cNvSpPr/>
            <p:nvPr/>
          </p:nvSpPr>
          <p:spPr>
            <a:xfrm>
              <a:off x="6612967" y="6235564"/>
              <a:ext cx="324903" cy="324252"/>
            </a:xfrm>
            <a:custGeom>
              <a:avLst/>
              <a:gdLst>
                <a:gd name="connsiteX0" fmla="*/ -1577 w 324903"/>
                <a:gd name="connsiteY0" fmla="*/ -548 h 324252"/>
                <a:gd name="connsiteX1" fmla="*/ 323328 w 324903"/>
                <a:gd name="connsiteY1" fmla="*/ -548 h 324252"/>
                <a:gd name="connsiteX2" fmla="*/ 323328 w 324903"/>
                <a:gd name="connsiteY2" fmla="*/ 323705 h 324252"/>
                <a:gd name="connsiteX3" fmla="*/ -1577 w 324903"/>
                <a:gd name="connsiteY3" fmla="*/ 323705 h 32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03" h="324252">
                  <a:moveTo>
                    <a:pt x="-1577" y="-548"/>
                  </a:moveTo>
                  <a:lnTo>
                    <a:pt x="323328" y="-548"/>
                  </a:lnTo>
                  <a:lnTo>
                    <a:pt x="323328" y="323705"/>
                  </a:lnTo>
                  <a:lnTo>
                    <a:pt x="-1577" y="323705"/>
                  </a:lnTo>
                  <a:close/>
                </a:path>
              </a:pathLst>
            </a:custGeom>
            <a:solidFill>
              <a:srgbClr val="FFFFFF"/>
            </a:solidFill>
            <a:ln w="20051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AC66767-DF15-3E85-5599-935BC5E5D113}"/>
                </a:ext>
              </a:extLst>
            </p:cNvPr>
            <p:cNvSpPr/>
            <p:nvPr/>
          </p:nvSpPr>
          <p:spPr>
            <a:xfrm>
              <a:off x="6615787" y="6238191"/>
              <a:ext cx="319639" cy="318998"/>
            </a:xfrm>
            <a:custGeom>
              <a:avLst/>
              <a:gdLst>
                <a:gd name="connsiteX0" fmla="*/ -1576 w 319639"/>
                <a:gd name="connsiteY0" fmla="*/ -548 h 318998"/>
                <a:gd name="connsiteX1" fmla="*/ 318063 w 319639"/>
                <a:gd name="connsiteY1" fmla="*/ -548 h 318998"/>
                <a:gd name="connsiteX2" fmla="*/ 318063 w 319639"/>
                <a:gd name="connsiteY2" fmla="*/ 318451 h 318998"/>
                <a:gd name="connsiteX3" fmla="*/ -1576 w 319639"/>
                <a:gd name="connsiteY3" fmla="*/ 318451 h 31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639" h="318998">
                  <a:moveTo>
                    <a:pt x="-1576" y="-548"/>
                  </a:moveTo>
                  <a:lnTo>
                    <a:pt x="318063" y="-548"/>
                  </a:lnTo>
                  <a:lnTo>
                    <a:pt x="318063" y="318451"/>
                  </a:lnTo>
                  <a:lnTo>
                    <a:pt x="-1576" y="318451"/>
                  </a:lnTo>
                  <a:close/>
                </a:path>
              </a:pathLst>
            </a:custGeom>
            <a:solidFill>
              <a:srgbClr val="A020F0"/>
            </a:solidFill>
            <a:ln w="393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82011D16-C11C-C4CF-CC86-2D4747185A9E}"/>
                </a:ext>
              </a:extLst>
            </p:cNvPr>
            <p:cNvSpPr txBox="1"/>
            <p:nvPr/>
          </p:nvSpPr>
          <p:spPr>
            <a:xfrm>
              <a:off x="6949468" y="4672892"/>
              <a:ext cx="1575906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Autotrophic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4B8FB2DE-C805-2D89-3742-0BF8588A9E40}"/>
                </a:ext>
              </a:extLst>
            </p:cNvPr>
            <p:cNvSpPr txBox="1"/>
            <p:nvPr/>
          </p:nvSpPr>
          <p:spPr>
            <a:xfrm>
              <a:off x="6949468" y="4997145"/>
              <a:ext cx="161939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Heterotroph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36BB5BB-8B2D-4390-717A-4C156D9195D8}"/>
                </a:ext>
              </a:extLst>
            </p:cNvPr>
            <p:cNvSpPr txBox="1"/>
            <p:nvPr/>
          </p:nvSpPr>
          <p:spPr>
            <a:xfrm>
              <a:off x="6949468" y="5321398"/>
              <a:ext cx="137201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Mixotroph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F8C06EE-84A3-D783-960C-E6F74B65BE39}"/>
                </a:ext>
              </a:extLst>
            </p:cNvPr>
            <p:cNvSpPr txBox="1"/>
            <p:nvPr/>
          </p:nvSpPr>
          <p:spPr>
            <a:xfrm>
              <a:off x="6949468" y="5645651"/>
              <a:ext cx="1968789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C17A76A-3BAE-827F-2A72-0E2DD891AEA1}"/>
                </a:ext>
              </a:extLst>
            </p:cNvPr>
            <p:cNvSpPr txBox="1"/>
            <p:nvPr/>
          </p:nvSpPr>
          <p:spPr>
            <a:xfrm>
              <a:off x="6949468" y="5969903"/>
              <a:ext cx="2508517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E416249-9C83-BCEA-D89B-76D3BE3842E3}"/>
                </a:ext>
              </a:extLst>
            </p:cNvPr>
            <p:cNvSpPr txBox="1"/>
            <p:nvPr/>
          </p:nvSpPr>
          <p:spPr>
            <a:xfrm>
              <a:off x="6949468" y="6294158"/>
              <a:ext cx="1911320" cy="2917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/>
                  <a:solidFill>
                    <a:srgbClr val="00000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F805493-2F24-B1E6-F78D-4AFCB90CD935}"/>
              </a:ext>
            </a:extLst>
          </p:cNvPr>
          <p:cNvCxnSpPr>
            <a:cxnSpLocks/>
            <a:stCxn id="65" idx="2"/>
          </p:cNvCxnSpPr>
          <p:nvPr/>
        </p:nvCxnSpPr>
        <p:spPr>
          <a:xfrm flipH="1">
            <a:off x="9763642" y="1362710"/>
            <a:ext cx="1" cy="418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8DB3777E-39EA-CAFD-6E6A-E34C93F737FA}"/>
              </a:ext>
            </a:extLst>
          </p:cNvPr>
          <p:cNvSpPr txBox="1"/>
          <p:nvPr/>
        </p:nvSpPr>
        <p:spPr>
          <a:xfrm>
            <a:off x="10986052" y="5950226"/>
            <a:ext cx="795623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RAPTOR</a:t>
            </a:r>
          </a:p>
          <a:p>
            <a:r>
              <a:rPr lang="en-US" sz="1200" dirty="0"/>
              <a:t>LST8</a:t>
            </a:r>
          </a:p>
          <a:p>
            <a:r>
              <a:rPr lang="en-US" sz="1200" dirty="0"/>
              <a:t>TOR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44F2B0C3-E746-3D60-DE87-0BF1273B0D7F}"/>
              </a:ext>
            </a:extLst>
          </p:cNvPr>
          <p:cNvCxnSpPr>
            <a:cxnSpLocks/>
          </p:cNvCxnSpPr>
          <p:nvPr/>
        </p:nvCxnSpPr>
        <p:spPr>
          <a:xfrm flipH="1" flipV="1">
            <a:off x="10531061" y="5341212"/>
            <a:ext cx="454991" cy="6090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FCAB7C1-54AD-7A48-C371-A095E0D1542F}"/>
              </a:ext>
            </a:extLst>
          </p:cNvPr>
          <p:cNvCxnSpPr>
            <a:cxnSpLocks/>
            <a:stCxn id="78" idx="1"/>
          </p:cNvCxnSpPr>
          <p:nvPr/>
        </p:nvCxnSpPr>
        <p:spPr>
          <a:xfrm flipH="1" flipV="1">
            <a:off x="10129078" y="5610087"/>
            <a:ext cx="856974" cy="6633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8B1AA93-D564-1A00-6D85-B3EAA25BF64F}"/>
              </a:ext>
            </a:extLst>
          </p:cNvPr>
          <p:cNvCxnSpPr>
            <a:cxnSpLocks/>
          </p:cNvCxnSpPr>
          <p:nvPr/>
        </p:nvCxnSpPr>
        <p:spPr>
          <a:xfrm flipH="1" flipV="1">
            <a:off x="9903791" y="5800461"/>
            <a:ext cx="1082261" cy="6737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8685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E923336-3ACF-6376-4EF1-69A43C6EEE72}"/>
              </a:ext>
            </a:extLst>
          </p:cNvPr>
          <p:cNvSpPr txBox="1"/>
          <p:nvPr/>
        </p:nvSpPr>
        <p:spPr>
          <a:xfrm>
            <a:off x="0" y="-1"/>
            <a:ext cx="20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Times New Roman" panose="02020603050405020304" pitchFamily="18" charset="0"/>
              </a:rPr>
              <a:t>Supplemental </a:t>
            </a:r>
            <a:r>
              <a:rPr lang="en-US" dirty="0">
                <a:solidFill>
                  <a:prstClr val="black"/>
                </a:solidFill>
                <a:latin typeface="Aptos" panose="02110004020202020204"/>
                <a:cs typeface="Times New Roman" panose="02020603050405020304" pitchFamily="18" charset="0"/>
              </a:rPr>
              <a:t>7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5E375E0-C59A-FD54-EE2F-1AACF905B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81261" y="525374"/>
            <a:ext cx="6082826" cy="6082826"/>
          </a:xfrm>
          <a:prstGeom prst="rect">
            <a:avLst/>
          </a:prstGeom>
        </p:spPr>
      </p:pic>
      <p:grpSp>
        <p:nvGrpSpPr>
          <p:cNvPr id="8" name="Graphic 6">
            <a:extLst>
              <a:ext uri="{FF2B5EF4-FFF2-40B4-BE49-F238E27FC236}">
                <a16:creationId xmlns:a16="http://schemas.microsoft.com/office/drawing/2014/main" id="{3D66D2D3-69A4-85EA-8755-285D96568EC5}"/>
              </a:ext>
            </a:extLst>
          </p:cNvPr>
          <p:cNvGrpSpPr/>
          <p:nvPr/>
        </p:nvGrpSpPr>
        <p:grpSpPr>
          <a:xfrm>
            <a:off x="8911291" y="1289115"/>
            <a:ext cx="1831269" cy="4279770"/>
            <a:chOff x="9597091" y="1192925"/>
            <a:chExt cx="1831269" cy="4279770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14DC071-829C-89B1-D873-7E5C7EC5A26F}"/>
                </a:ext>
              </a:extLst>
            </p:cNvPr>
            <p:cNvSpPr/>
            <p:nvPr/>
          </p:nvSpPr>
          <p:spPr>
            <a:xfrm>
              <a:off x="9618936" y="1192925"/>
              <a:ext cx="940053" cy="1417573"/>
            </a:xfrm>
            <a:custGeom>
              <a:avLst/>
              <a:gdLst>
                <a:gd name="connsiteX0" fmla="*/ -631 w 940053"/>
                <a:gd name="connsiteY0" fmla="*/ -74 h 1417573"/>
                <a:gd name="connsiteX1" fmla="*/ 939423 w 940053"/>
                <a:gd name="connsiteY1" fmla="*/ -74 h 1417573"/>
                <a:gd name="connsiteX2" fmla="*/ 939423 w 940053"/>
                <a:gd name="connsiteY2" fmla="*/ 1417500 h 1417573"/>
                <a:gd name="connsiteX3" fmla="*/ -631 w 940053"/>
                <a:gd name="connsiteY3" fmla="*/ 1417500 h 141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0053" h="1417573">
                  <a:moveTo>
                    <a:pt x="-631" y="-74"/>
                  </a:moveTo>
                  <a:lnTo>
                    <a:pt x="939423" y="-74"/>
                  </a:lnTo>
                  <a:lnTo>
                    <a:pt x="939423" y="1417500"/>
                  </a:lnTo>
                  <a:lnTo>
                    <a:pt x="-631" y="1417500"/>
                  </a:lnTo>
                  <a:close/>
                </a:path>
              </a:pathLst>
            </a:custGeom>
            <a:noFill/>
            <a:ln w="13589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3849323-C734-7C27-70C9-B96C68E44A83}"/>
                </a:ext>
              </a:extLst>
            </p:cNvPr>
            <p:cNvSpPr txBox="1"/>
            <p:nvPr/>
          </p:nvSpPr>
          <p:spPr>
            <a:xfrm>
              <a:off x="9597091" y="1201419"/>
              <a:ext cx="11719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HMMER Score</a:t>
              </a: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0144C89-1C1D-31C6-408E-8776DFC36337}"/>
                </a:ext>
              </a:extLst>
            </p:cNvPr>
            <p:cNvSpPr/>
            <p:nvPr/>
          </p:nvSpPr>
          <p:spPr>
            <a:xfrm>
              <a:off x="9688532" y="1443623"/>
              <a:ext cx="219455" cy="219456"/>
            </a:xfrm>
            <a:custGeom>
              <a:avLst/>
              <a:gdLst>
                <a:gd name="connsiteX0" fmla="*/ -632 w 219455"/>
                <a:gd name="connsiteY0" fmla="*/ -74 h 219456"/>
                <a:gd name="connsiteX1" fmla="*/ 218825 w 219455"/>
                <a:gd name="connsiteY1" fmla="*/ -74 h 219456"/>
                <a:gd name="connsiteX2" fmla="*/ 218825 w 219455"/>
                <a:gd name="connsiteY2" fmla="*/ 219382 h 219456"/>
                <a:gd name="connsiteX3" fmla="*/ -632 w 219455"/>
                <a:gd name="connsiteY3" fmla="*/ 219382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6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8F94C91-6E59-4E7B-752F-089E46FAA24F}"/>
                </a:ext>
              </a:extLst>
            </p:cNvPr>
            <p:cNvSpPr/>
            <p:nvPr/>
          </p:nvSpPr>
          <p:spPr>
            <a:xfrm>
              <a:off x="9690310" y="1445401"/>
              <a:ext cx="215900" cy="215900"/>
            </a:xfrm>
            <a:custGeom>
              <a:avLst/>
              <a:gdLst>
                <a:gd name="connsiteX0" fmla="*/ -631 w 215900"/>
                <a:gd name="connsiteY0" fmla="*/ -74 h 215900"/>
                <a:gd name="connsiteX1" fmla="*/ 215269 w 215900"/>
                <a:gd name="connsiteY1" fmla="*/ -74 h 215900"/>
                <a:gd name="connsiteX2" fmla="*/ 215269 w 215900"/>
                <a:gd name="connsiteY2" fmla="*/ 215826 h 215900"/>
                <a:gd name="connsiteX3" fmla="*/ -631 w 215900"/>
                <a:gd name="connsiteY3" fmla="*/ 215826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900" h="215900">
                  <a:moveTo>
                    <a:pt x="-631" y="-74"/>
                  </a:moveTo>
                  <a:lnTo>
                    <a:pt x="215269" y="-74"/>
                  </a:lnTo>
                  <a:lnTo>
                    <a:pt x="215269" y="215826"/>
                  </a:lnTo>
                  <a:lnTo>
                    <a:pt x="-631" y="215826"/>
                  </a:lnTo>
                  <a:close/>
                </a:path>
              </a:pathLst>
            </a:custGeom>
            <a:solidFill>
              <a:srgbClr val="AE5A41"/>
            </a:solidFill>
            <a:ln w="266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4D1E362-A084-4F7A-F1F9-4CBC8043D7E7}"/>
                </a:ext>
              </a:extLst>
            </p:cNvPr>
            <p:cNvSpPr/>
            <p:nvPr/>
          </p:nvSpPr>
          <p:spPr>
            <a:xfrm>
              <a:off x="9688532" y="1663079"/>
              <a:ext cx="219455" cy="219456"/>
            </a:xfrm>
            <a:custGeom>
              <a:avLst/>
              <a:gdLst>
                <a:gd name="connsiteX0" fmla="*/ -632 w 219455"/>
                <a:gd name="connsiteY0" fmla="*/ -74 h 219456"/>
                <a:gd name="connsiteX1" fmla="*/ 218825 w 219455"/>
                <a:gd name="connsiteY1" fmla="*/ -74 h 219456"/>
                <a:gd name="connsiteX2" fmla="*/ 218825 w 219455"/>
                <a:gd name="connsiteY2" fmla="*/ 219382 h 219456"/>
                <a:gd name="connsiteX3" fmla="*/ -632 w 219455"/>
                <a:gd name="connsiteY3" fmla="*/ 219382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6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EB0AB8C-32E7-0CD5-174B-B4302FA29BB1}"/>
                </a:ext>
              </a:extLst>
            </p:cNvPr>
            <p:cNvSpPr/>
            <p:nvPr/>
          </p:nvSpPr>
          <p:spPr>
            <a:xfrm>
              <a:off x="9690310" y="1664857"/>
              <a:ext cx="215900" cy="215900"/>
            </a:xfrm>
            <a:custGeom>
              <a:avLst/>
              <a:gdLst>
                <a:gd name="connsiteX0" fmla="*/ -631 w 215900"/>
                <a:gd name="connsiteY0" fmla="*/ -74 h 215900"/>
                <a:gd name="connsiteX1" fmla="*/ 215269 w 215900"/>
                <a:gd name="connsiteY1" fmla="*/ -74 h 215900"/>
                <a:gd name="connsiteX2" fmla="*/ 215269 w 215900"/>
                <a:gd name="connsiteY2" fmla="*/ 215826 h 215900"/>
                <a:gd name="connsiteX3" fmla="*/ -631 w 215900"/>
                <a:gd name="connsiteY3" fmla="*/ 215826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900" h="215900">
                  <a:moveTo>
                    <a:pt x="-631" y="-74"/>
                  </a:moveTo>
                  <a:lnTo>
                    <a:pt x="215269" y="-74"/>
                  </a:lnTo>
                  <a:lnTo>
                    <a:pt x="215269" y="215826"/>
                  </a:lnTo>
                  <a:lnTo>
                    <a:pt x="-631" y="215826"/>
                  </a:lnTo>
                  <a:close/>
                </a:path>
              </a:pathLst>
            </a:custGeom>
            <a:solidFill>
              <a:srgbClr val="559E83"/>
            </a:solidFill>
            <a:ln w="266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8277823-3782-E9CC-B88B-DC8A8EA8EA62}"/>
                </a:ext>
              </a:extLst>
            </p:cNvPr>
            <p:cNvSpPr/>
            <p:nvPr/>
          </p:nvSpPr>
          <p:spPr>
            <a:xfrm>
              <a:off x="9688532" y="1882535"/>
              <a:ext cx="219455" cy="219456"/>
            </a:xfrm>
            <a:custGeom>
              <a:avLst/>
              <a:gdLst>
                <a:gd name="connsiteX0" fmla="*/ -632 w 219455"/>
                <a:gd name="connsiteY0" fmla="*/ -74 h 219456"/>
                <a:gd name="connsiteX1" fmla="*/ 218825 w 219455"/>
                <a:gd name="connsiteY1" fmla="*/ -74 h 219456"/>
                <a:gd name="connsiteX2" fmla="*/ 218825 w 219455"/>
                <a:gd name="connsiteY2" fmla="*/ 219382 h 219456"/>
                <a:gd name="connsiteX3" fmla="*/ -632 w 219455"/>
                <a:gd name="connsiteY3" fmla="*/ 219382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6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0BDAC18-5319-5433-53DD-1A5656A92CC3}"/>
                </a:ext>
              </a:extLst>
            </p:cNvPr>
            <p:cNvSpPr/>
            <p:nvPr/>
          </p:nvSpPr>
          <p:spPr>
            <a:xfrm>
              <a:off x="9690310" y="1884313"/>
              <a:ext cx="215900" cy="215900"/>
            </a:xfrm>
            <a:custGeom>
              <a:avLst/>
              <a:gdLst>
                <a:gd name="connsiteX0" fmla="*/ -631 w 215900"/>
                <a:gd name="connsiteY0" fmla="*/ -74 h 215900"/>
                <a:gd name="connsiteX1" fmla="*/ 215269 w 215900"/>
                <a:gd name="connsiteY1" fmla="*/ -74 h 215900"/>
                <a:gd name="connsiteX2" fmla="*/ 215269 w 215900"/>
                <a:gd name="connsiteY2" fmla="*/ 215826 h 215900"/>
                <a:gd name="connsiteX3" fmla="*/ -631 w 215900"/>
                <a:gd name="connsiteY3" fmla="*/ 215826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900" h="215900">
                  <a:moveTo>
                    <a:pt x="-631" y="-74"/>
                  </a:moveTo>
                  <a:lnTo>
                    <a:pt x="215269" y="-74"/>
                  </a:lnTo>
                  <a:lnTo>
                    <a:pt x="215269" y="215826"/>
                  </a:lnTo>
                  <a:lnTo>
                    <a:pt x="-631" y="215826"/>
                  </a:lnTo>
                  <a:close/>
                </a:path>
              </a:pathLst>
            </a:custGeom>
            <a:solidFill>
              <a:srgbClr val="B2D4AD"/>
            </a:solidFill>
            <a:ln w="266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8D1532B-67FC-D775-65EB-E46558C1D336}"/>
                </a:ext>
              </a:extLst>
            </p:cNvPr>
            <p:cNvSpPr/>
            <p:nvPr/>
          </p:nvSpPr>
          <p:spPr>
            <a:xfrm>
              <a:off x="9688532" y="2101991"/>
              <a:ext cx="219455" cy="219456"/>
            </a:xfrm>
            <a:custGeom>
              <a:avLst/>
              <a:gdLst>
                <a:gd name="connsiteX0" fmla="*/ -632 w 219455"/>
                <a:gd name="connsiteY0" fmla="*/ -74 h 219456"/>
                <a:gd name="connsiteX1" fmla="*/ 218825 w 219455"/>
                <a:gd name="connsiteY1" fmla="*/ -74 h 219456"/>
                <a:gd name="connsiteX2" fmla="*/ 218825 w 219455"/>
                <a:gd name="connsiteY2" fmla="*/ 219382 h 219456"/>
                <a:gd name="connsiteX3" fmla="*/ -632 w 219455"/>
                <a:gd name="connsiteY3" fmla="*/ 219382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6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EF69441-11A1-3124-AC20-7D1740406FFF}"/>
                </a:ext>
              </a:extLst>
            </p:cNvPr>
            <p:cNvSpPr/>
            <p:nvPr/>
          </p:nvSpPr>
          <p:spPr>
            <a:xfrm>
              <a:off x="9690310" y="2103769"/>
              <a:ext cx="215900" cy="215900"/>
            </a:xfrm>
            <a:custGeom>
              <a:avLst/>
              <a:gdLst>
                <a:gd name="connsiteX0" fmla="*/ -631 w 215900"/>
                <a:gd name="connsiteY0" fmla="*/ -74 h 215900"/>
                <a:gd name="connsiteX1" fmla="*/ 215269 w 215900"/>
                <a:gd name="connsiteY1" fmla="*/ -74 h 215900"/>
                <a:gd name="connsiteX2" fmla="*/ 215269 w 215900"/>
                <a:gd name="connsiteY2" fmla="*/ 215826 h 215900"/>
                <a:gd name="connsiteX3" fmla="*/ -631 w 215900"/>
                <a:gd name="connsiteY3" fmla="*/ 215826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900" h="215900">
                  <a:moveTo>
                    <a:pt x="-631" y="-74"/>
                  </a:moveTo>
                  <a:lnTo>
                    <a:pt x="215269" y="-74"/>
                  </a:lnTo>
                  <a:lnTo>
                    <a:pt x="215269" y="215826"/>
                  </a:lnTo>
                  <a:lnTo>
                    <a:pt x="-631" y="215826"/>
                  </a:lnTo>
                  <a:close/>
                </a:path>
              </a:pathLst>
            </a:custGeom>
            <a:solidFill>
              <a:srgbClr val="DBC795"/>
            </a:solidFill>
            <a:ln w="266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A078BB2-E106-D5D1-548F-A4B03DA90FAC}"/>
                </a:ext>
              </a:extLst>
            </p:cNvPr>
            <p:cNvSpPr/>
            <p:nvPr/>
          </p:nvSpPr>
          <p:spPr>
            <a:xfrm>
              <a:off x="9688532" y="2321447"/>
              <a:ext cx="219455" cy="219456"/>
            </a:xfrm>
            <a:custGeom>
              <a:avLst/>
              <a:gdLst>
                <a:gd name="connsiteX0" fmla="*/ -632 w 219455"/>
                <a:gd name="connsiteY0" fmla="*/ -74 h 219456"/>
                <a:gd name="connsiteX1" fmla="*/ 218825 w 219455"/>
                <a:gd name="connsiteY1" fmla="*/ -74 h 219456"/>
                <a:gd name="connsiteX2" fmla="*/ 218825 w 219455"/>
                <a:gd name="connsiteY2" fmla="*/ 219382 h 219456"/>
                <a:gd name="connsiteX3" fmla="*/ -632 w 219455"/>
                <a:gd name="connsiteY3" fmla="*/ 219382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6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F0E8262-D342-F7E6-2707-976F8F5138B3}"/>
                </a:ext>
              </a:extLst>
            </p:cNvPr>
            <p:cNvSpPr/>
            <p:nvPr/>
          </p:nvSpPr>
          <p:spPr>
            <a:xfrm>
              <a:off x="9690310" y="2323225"/>
              <a:ext cx="215900" cy="215900"/>
            </a:xfrm>
            <a:custGeom>
              <a:avLst/>
              <a:gdLst>
                <a:gd name="connsiteX0" fmla="*/ -631 w 215900"/>
                <a:gd name="connsiteY0" fmla="*/ -74 h 215900"/>
                <a:gd name="connsiteX1" fmla="*/ 215269 w 215900"/>
                <a:gd name="connsiteY1" fmla="*/ -74 h 215900"/>
                <a:gd name="connsiteX2" fmla="*/ 215269 w 215900"/>
                <a:gd name="connsiteY2" fmla="*/ 215826 h 215900"/>
                <a:gd name="connsiteX3" fmla="*/ -631 w 215900"/>
                <a:gd name="connsiteY3" fmla="*/ 215826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900" h="215900">
                  <a:moveTo>
                    <a:pt x="-631" y="-74"/>
                  </a:moveTo>
                  <a:lnTo>
                    <a:pt x="215269" y="-74"/>
                  </a:lnTo>
                  <a:lnTo>
                    <a:pt x="215269" y="215826"/>
                  </a:lnTo>
                  <a:lnTo>
                    <a:pt x="-631" y="215826"/>
                  </a:lnTo>
                  <a:close/>
                </a:path>
              </a:pathLst>
            </a:custGeom>
            <a:solidFill>
              <a:srgbClr val="FFFFFF"/>
            </a:solidFill>
            <a:ln w="266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D57DF5C-E652-490D-792E-3C2630669619}"/>
                </a:ext>
              </a:extLst>
            </p:cNvPr>
            <p:cNvSpPr txBox="1"/>
            <p:nvPr/>
          </p:nvSpPr>
          <p:spPr>
            <a:xfrm>
              <a:off x="9886143" y="1468500"/>
              <a:ext cx="293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H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32960DC-C3C6-E506-5338-A556858F36FD}"/>
                </a:ext>
              </a:extLst>
            </p:cNvPr>
            <p:cNvSpPr txBox="1"/>
            <p:nvPr/>
          </p:nvSpPr>
          <p:spPr>
            <a:xfrm>
              <a:off x="9886143" y="1687956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M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51D6DF-96C4-D2E4-CC80-B56BD1C47644}"/>
                </a:ext>
              </a:extLst>
            </p:cNvPr>
            <p:cNvSpPr txBox="1"/>
            <p:nvPr/>
          </p:nvSpPr>
          <p:spPr>
            <a:xfrm>
              <a:off x="9886143" y="1907412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L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CEC33F5-C9E4-6E99-FA4E-97FF1D18C51E}"/>
                </a:ext>
              </a:extLst>
            </p:cNvPr>
            <p:cNvSpPr txBox="1"/>
            <p:nvPr/>
          </p:nvSpPr>
          <p:spPr>
            <a:xfrm>
              <a:off x="9886143" y="2126868"/>
              <a:ext cx="272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P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1D1EF3F-F9AA-AF18-1B08-6DD508C1A5EE}"/>
                </a:ext>
              </a:extLst>
            </p:cNvPr>
            <p:cNvSpPr txBox="1"/>
            <p:nvPr/>
          </p:nvSpPr>
          <p:spPr>
            <a:xfrm>
              <a:off x="9886143" y="2346324"/>
              <a:ext cx="4555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ABS</a:t>
              </a: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811E983-4105-B871-78FF-5C9A7A03D6C0}"/>
                </a:ext>
              </a:extLst>
            </p:cNvPr>
            <p:cNvSpPr/>
            <p:nvPr/>
          </p:nvSpPr>
          <p:spPr>
            <a:xfrm>
              <a:off x="9618936" y="2617611"/>
              <a:ext cx="827786" cy="1856486"/>
            </a:xfrm>
            <a:custGeom>
              <a:avLst/>
              <a:gdLst>
                <a:gd name="connsiteX0" fmla="*/ -631 w 827786"/>
                <a:gd name="connsiteY0" fmla="*/ -74 h 1856486"/>
                <a:gd name="connsiteX1" fmla="*/ 827155 w 827786"/>
                <a:gd name="connsiteY1" fmla="*/ -74 h 1856486"/>
                <a:gd name="connsiteX2" fmla="*/ 827155 w 827786"/>
                <a:gd name="connsiteY2" fmla="*/ 1856412 h 1856486"/>
                <a:gd name="connsiteX3" fmla="*/ -631 w 827786"/>
                <a:gd name="connsiteY3" fmla="*/ 1856412 h 1856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786" h="1856486">
                  <a:moveTo>
                    <a:pt x="-631" y="-74"/>
                  </a:moveTo>
                  <a:lnTo>
                    <a:pt x="827155" y="-74"/>
                  </a:lnTo>
                  <a:lnTo>
                    <a:pt x="827155" y="1856412"/>
                  </a:lnTo>
                  <a:lnTo>
                    <a:pt x="-631" y="1856412"/>
                  </a:lnTo>
                  <a:close/>
                </a:path>
              </a:pathLst>
            </a:custGeom>
            <a:noFill/>
            <a:ln w="13589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61F5DDF-5402-D4BF-DCBE-2F59CF893AB4}"/>
                </a:ext>
              </a:extLst>
            </p:cNvPr>
            <p:cNvSpPr txBox="1"/>
            <p:nvPr/>
          </p:nvSpPr>
          <p:spPr>
            <a:xfrm>
              <a:off x="9597091" y="2626105"/>
              <a:ext cx="106138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Super Group</a:t>
              </a: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46E1035-B852-45EF-98BC-C2BC3E06699F}"/>
                </a:ext>
              </a:extLst>
            </p:cNvPr>
            <p:cNvSpPr/>
            <p:nvPr/>
          </p:nvSpPr>
          <p:spPr>
            <a:xfrm>
              <a:off x="9688532" y="2868309"/>
              <a:ext cx="219455" cy="219456"/>
            </a:xfrm>
            <a:custGeom>
              <a:avLst/>
              <a:gdLst>
                <a:gd name="connsiteX0" fmla="*/ -632 w 219455"/>
                <a:gd name="connsiteY0" fmla="*/ -74 h 219456"/>
                <a:gd name="connsiteX1" fmla="*/ 218825 w 219455"/>
                <a:gd name="connsiteY1" fmla="*/ -74 h 219456"/>
                <a:gd name="connsiteX2" fmla="*/ 218825 w 219455"/>
                <a:gd name="connsiteY2" fmla="*/ 219382 h 219456"/>
                <a:gd name="connsiteX3" fmla="*/ -632 w 219455"/>
                <a:gd name="connsiteY3" fmla="*/ 219382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6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84EBA50-48AB-6FDF-872A-AC67D4A1735C}"/>
                </a:ext>
              </a:extLst>
            </p:cNvPr>
            <p:cNvSpPr/>
            <p:nvPr/>
          </p:nvSpPr>
          <p:spPr>
            <a:xfrm>
              <a:off x="9697549" y="2877326"/>
              <a:ext cx="201422" cy="201421"/>
            </a:xfrm>
            <a:custGeom>
              <a:avLst/>
              <a:gdLst>
                <a:gd name="connsiteX0" fmla="*/ -631 w 201422"/>
                <a:gd name="connsiteY0" fmla="*/ -74 h 201421"/>
                <a:gd name="connsiteX1" fmla="*/ 200791 w 201422"/>
                <a:gd name="connsiteY1" fmla="*/ -74 h 201421"/>
                <a:gd name="connsiteX2" fmla="*/ 200791 w 201422"/>
                <a:gd name="connsiteY2" fmla="*/ 201348 h 201421"/>
                <a:gd name="connsiteX3" fmla="*/ -631 w 201422"/>
                <a:gd name="connsiteY3" fmla="*/ 201348 h 201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422" h="201421">
                  <a:moveTo>
                    <a:pt x="-631" y="-74"/>
                  </a:moveTo>
                  <a:lnTo>
                    <a:pt x="200791" y="-74"/>
                  </a:lnTo>
                  <a:lnTo>
                    <a:pt x="200791" y="201348"/>
                  </a:lnTo>
                  <a:lnTo>
                    <a:pt x="-631" y="201348"/>
                  </a:lnTo>
                  <a:close/>
                </a:path>
              </a:pathLst>
            </a:custGeom>
            <a:solidFill>
              <a:srgbClr val="EFB911">
                <a:alpha val="20000"/>
              </a:srgbClr>
            </a:solidFill>
            <a:ln w="13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CF35041-C3EA-74EF-4D2F-60973C96E061}"/>
                </a:ext>
              </a:extLst>
            </p:cNvPr>
            <p:cNvSpPr/>
            <p:nvPr/>
          </p:nvSpPr>
          <p:spPr>
            <a:xfrm>
              <a:off x="9688532" y="3087765"/>
              <a:ext cx="219455" cy="219456"/>
            </a:xfrm>
            <a:custGeom>
              <a:avLst/>
              <a:gdLst>
                <a:gd name="connsiteX0" fmla="*/ -632 w 219455"/>
                <a:gd name="connsiteY0" fmla="*/ -74 h 219456"/>
                <a:gd name="connsiteX1" fmla="*/ 218825 w 219455"/>
                <a:gd name="connsiteY1" fmla="*/ -74 h 219456"/>
                <a:gd name="connsiteX2" fmla="*/ 218825 w 219455"/>
                <a:gd name="connsiteY2" fmla="*/ 219382 h 219456"/>
                <a:gd name="connsiteX3" fmla="*/ -632 w 219455"/>
                <a:gd name="connsiteY3" fmla="*/ 219382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6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0F95B03-F75C-A1D5-21CD-B09F47D7D405}"/>
                </a:ext>
              </a:extLst>
            </p:cNvPr>
            <p:cNvSpPr/>
            <p:nvPr/>
          </p:nvSpPr>
          <p:spPr>
            <a:xfrm>
              <a:off x="9697549" y="3096782"/>
              <a:ext cx="201422" cy="201422"/>
            </a:xfrm>
            <a:custGeom>
              <a:avLst/>
              <a:gdLst>
                <a:gd name="connsiteX0" fmla="*/ -631 w 201422"/>
                <a:gd name="connsiteY0" fmla="*/ -74 h 201422"/>
                <a:gd name="connsiteX1" fmla="*/ 200791 w 201422"/>
                <a:gd name="connsiteY1" fmla="*/ -74 h 201422"/>
                <a:gd name="connsiteX2" fmla="*/ 200791 w 201422"/>
                <a:gd name="connsiteY2" fmla="*/ 201348 h 201422"/>
                <a:gd name="connsiteX3" fmla="*/ -631 w 201422"/>
                <a:gd name="connsiteY3" fmla="*/ 201348 h 20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422" h="201422">
                  <a:moveTo>
                    <a:pt x="-631" y="-74"/>
                  </a:moveTo>
                  <a:lnTo>
                    <a:pt x="200791" y="-74"/>
                  </a:lnTo>
                  <a:lnTo>
                    <a:pt x="200791" y="201348"/>
                  </a:lnTo>
                  <a:lnTo>
                    <a:pt x="-631" y="201348"/>
                  </a:lnTo>
                  <a:close/>
                </a:path>
              </a:pathLst>
            </a:custGeom>
            <a:solidFill>
              <a:srgbClr val="572100">
                <a:alpha val="20000"/>
              </a:srgbClr>
            </a:solidFill>
            <a:ln w="13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6DD9854-F079-0821-5A99-0EC160A48DBB}"/>
                </a:ext>
              </a:extLst>
            </p:cNvPr>
            <p:cNvSpPr/>
            <p:nvPr/>
          </p:nvSpPr>
          <p:spPr>
            <a:xfrm>
              <a:off x="9688532" y="3307221"/>
              <a:ext cx="219455" cy="219455"/>
            </a:xfrm>
            <a:custGeom>
              <a:avLst/>
              <a:gdLst>
                <a:gd name="connsiteX0" fmla="*/ -632 w 219455"/>
                <a:gd name="connsiteY0" fmla="*/ -74 h 219455"/>
                <a:gd name="connsiteX1" fmla="*/ 218825 w 219455"/>
                <a:gd name="connsiteY1" fmla="*/ -74 h 219455"/>
                <a:gd name="connsiteX2" fmla="*/ 218825 w 219455"/>
                <a:gd name="connsiteY2" fmla="*/ 219382 h 219455"/>
                <a:gd name="connsiteX3" fmla="*/ -632 w 219455"/>
                <a:gd name="connsiteY3" fmla="*/ 219382 h 219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5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28CC2EC-AC4D-26A2-F8C7-D71D7B488A69}"/>
                </a:ext>
              </a:extLst>
            </p:cNvPr>
            <p:cNvSpPr/>
            <p:nvPr/>
          </p:nvSpPr>
          <p:spPr>
            <a:xfrm>
              <a:off x="9697549" y="3316238"/>
              <a:ext cx="201422" cy="201421"/>
            </a:xfrm>
            <a:custGeom>
              <a:avLst/>
              <a:gdLst>
                <a:gd name="connsiteX0" fmla="*/ -631 w 201422"/>
                <a:gd name="connsiteY0" fmla="*/ -74 h 201421"/>
                <a:gd name="connsiteX1" fmla="*/ 200791 w 201422"/>
                <a:gd name="connsiteY1" fmla="*/ -74 h 201421"/>
                <a:gd name="connsiteX2" fmla="*/ 200791 w 201422"/>
                <a:gd name="connsiteY2" fmla="*/ 201348 h 201421"/>
                <a:gd name="connsiteX3" fmla="*/ -631 w 201422"/>
                <a:gd name="connsiteY3" fmla="*/ 201348 h 201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422" h="201421">
                  <a:moveTo>
                    <a:pt x="-631" y="-74"/>
                  </a:moveTo>
                  <a:lnTo>
                    <a:pt x="200791" y="-74"/>
                  </a:lnTo>
                  <a:lnTo>
                    <a:pt x="200791" y="201348"/>
                  </a:lnTo>
                  <a:lnTo>
                    <a:pt x="-631" y="201348"/>
                  </a:lnTo>
                  <a:close/>
                </a:path>
              </a:pathLst>
            </a:custGeom>
            <a:solidFill>
              <a:srgbClr val="2F0147">
                <a:alpha val="20000"/>
              </a:srgbClr>
            </a:solidFill>
            <a:ln w="13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00041D9-47BF-A383-2853-02BD1745C1A6}"/>
                </a:ext>
              </a:extLst>
            </p:cNvPr>
            <p:cNvSpPr/>
            <p:nvPr/>
          </p:nvSpPr>
          <p:spPr>
            <a:xfrm>
              <a:off x="9688532" y="3526677"/>
              <a:ext cx="219455" cy="219455"/>
            </a:xfrm>
            <a:custGeom>
              <a:avLst/>
              <a:gdLst>
                <a:gd name="connsiteX0" fmla="*/ -632 w 219455"/>
                <a:gd name="connsiteY0" fmla="*/ -74 h 219455"/>
                <a:gd name="connsiteX1" fmla="*/ 218825 w 219455"/>
                <a:gd name="connsiteY1" fmla="*/ -74 h 219455"/>
                <a:gd name="connsiteX2" fmla="*/ 218825 w 219455"/>
                <a:gd name="connsiteY2" fmla="*/ 219382 h 219455"/>
                <a:gd name="connsiteX3" fmla="*/ -632 w 219455"/>
                <a:gd name="connsiteY3" fmla="*/ 219382 h 219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5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6135F72-EE68-C6B3-DF15-121ECCADEB1E}"/>
                </a:ext>
              </a:extLst>
            </p:cNvPr>
            <p:cNvSpPr/>
            <p:nvPr/>
          </p:nvSpPr>
          <p:spPr>
            <a:xfrm>
              <a:off x="9697549" y="3535694"/>
              <a:ext cx="201422" cy="201422"/>
            </a:xfrm>
            <a:custGeom>
              <a:avLst/>
              <a:gdLst>
                <a:gd name="connsiteX0" fmla="*/ -631 w 201422"/>
                <a:gd name="connsiteY0" fmla="*/ -74 h 201422"/>
                <a:gd name="connsiteX1" fmla="*/ 200791 w 201422"/>
                <a:gd name="connsiteY1" fmla="*/ -74 h 201422"/>
                <a:gd name="connsiteX2" fmla="*/ 200791 w 201422"/>
                <a:gd name="connsiteY2" fmla="*/ 201348 h 201422"/>
                <a:gd name="connsiteX3" fmla="*/ -631 w 201422"/>
                <a:gd name="connsiteY3" fmla="*/ 201348 h 20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422" h="201422">
                  <a:moveTo>
                    <a:pt x="-631" y="-74"/>
                  </a:moveTo>
                  <a:lnTo>
                    <a:pt x="200791" y="-74"/>
                  </a:lnTo>
                  <a:lnTo>
                    <a:pt x="200791" y="201348"/>
                  </a:lnTo>
                  <a:lnTo>
                    <a:pt x="-631" y="201348"/>
                  </a:lnTo>
                  <a:close/>
                </a:path>
              </a:pathLst>
            </a:custGeom>
            <a:solidFill>
              <a:srgbClr val="678516">
                <a:alpha val="20000"/>
              </a:srgbClr>
            </a:solidFill>
            <a:ln w="13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ADDCC71-54B7-4989-E72A-EEB48ACA62A8}"/>
                </a:ext>
              </a:extLst>
            </p:cNvPr>
            <p:cNvSpPr/>
            <p:nvPr/>
          </p:nvSpPr>
          <p:spPr>
            <a:xfrm>
              <a:off x="9688532" y="3746133"/>
              <a:ext cx="219455" cy="219456"/>
            </a:xfrm>
            <a:custGeom>
              <a:avLst/>
              <a:gdLst>
                <a:gd name="connsiteX0" fmla="*/ -632 w 219455"/>
                <a:gd name="connsiteY0" fmla="*/ -74 h 219456"/>
                <a:gd name="connsiteX1" fmla="*/ 218825 w 219455"/>
                <a:gd name="connsiteY1" fmla="*/ -74 h 219456"/>
                <a:gd name="connsiteX2" fmla="*/ 218825 w 219455"/>
                <a:gd name="connsiteY2" fmla="*/ 219382 h 219456"/>
                <a:gd name="connsiteX3" fmla="*/ -632 w 219455"/>
                <a:gd name="connsiteY3" fmla="*/ 219382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6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0B1881E-86D6-59CD-B92B-20A2A3839BEA}"/>
                </a:ext>
              </a:extLst>
            </p:cNvPr>
            <p:cNvSpPr/>
            <p:nvPr/>
          </p:nvSpPr>
          <p:spPr>
            <a:xfrm>
              <a:off x="9697549" y="3755150"/>
              <a:ext cx="201422" cy="201422"/>
            </a:xfrm>
            <a:custGeom>
              <a:avLst/>
              <a:gdLst>
                <a:gd name="connsiteX0" fmla="*/ -631 w 201422"/>
                <a:gd name="connsiteY0" fmla="*/ -73 h 201422"/>
                <a:gd name="connsiteX1" fmla="*/ 200791 w 201422"/>
                <a:gd name="connsiteY1" fmla="*/ -73 h 201422"/>
                <a:gd name="connsiteX2" fmla="*/ 200791 w 201422"/>
                <a:gd name="connsiteY2" fmla="*/ 201348 h 201422"/>
                <a:gd name="connsiteX3" fmla="*/ -631 w 201422"/>
                <a:gd name="connsiteY3" fmla="*/ 201348 h 20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422" h="201422">
                  <a:moveTo>
                    <a:pt x="-631" y="-73"/>
                  </a:moveTo>
                  <a:lnTo>
                    <a:pt x="200791" y="-73"/>
                  </a:lnTo>
                  <a:lnTo>
                    <a:pt x="200791" y="201348"/>
                  </a:lnTo>
                  <a:lnTo>
                    <a:pt x="-631" y="201348"/>
                  </a:lnTo>
                  <a:close/>
                </a:path>
              </a:pathLst>
            </a:custGeom>
            <a:solidFill>
              <a:srgbClr val="525601">
                <a:alpha val="20000"/>
              </a:srgbClr>
            </a:solidFill>
            <a:ln w="13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18513B2-7EE0-1408-5230-46F9C9D72A53}"/>
                </a:ext>
              </a:extLst>
            </p:cNvPr>
            <p:cNvSpPr/>
            <p:nvPr/>
          </p:nvSpPr>
          <p:spPr>
            <a:xfrm>
              <a:off x="9688532" y="3965589"/>
              <a:ext cx="219455" cy="219456"/>
            </a:xfrm>
            <a:custGeom>
              <a:avLst/>
              <a:gdLst>
                <a:gd name="connsiteX0" fmla="*/ -632 w 219455"/>
                <a:gd name="connsiteY0" fmla="*/ -74 h 219456"/>
                <a:gd name="connsiteX1" fmla="*/ 218825 w 219455"/>
                <a:gd name="connsiteY1" fmla="*/ -74 h 219456"/>
                <a:gd name="connsiteX2" fmla="*/ 218825 w 219455"/>
                <a:gd name="connsiteY2" fmla="*/ 219382 h 219456"/>
                <a:gd name="connsiteX3" fmla="*/ -632 w 219455"/>
                <a:gd name="connsiteY3" fmla="*/ 219382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6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563DAE2-108A-6A6F-4C1C-DB4283EC12DF}"/>
                </a:ext>
              </a:extLst>
            </p:cNvPr>
            <p:cNvSpPr/>
            <p:nvPr/>
          </p:nvSpPr>
          <p:spPr>
            <a:xfrm>
              <a:off x="9697549" y="3974606"/>
              <a:ext cx="201422" cy="201422"/>
            </a:xfrm>
            <a:custGeom>
              <a:avLst/>
              <a:gdLst>
                <a:gd name="connsiteX0" fmla="*/ -631 w 201422"/>
                <a:gd name="connsiteY0" fmla="*/ -73 h 201422"/>
                <a:gd name="connsiteX1" fmla="*/ 200791 w 201422"/>
                <a:gd name="connsiteY1" fmla="*/ -73 h 201422"/>
                <a:gd name="connsiteX2" fmla="*/ 200791 w 201422"/>
                <a:gd name="connsiteY2" fmla="*/ 201348 h 201422"/>
                <a:gd name="connsiteX3" fmla="*/ -631 w 201422"/>
                <a:gd name="connsiteY3" fmla="*/ 201348 h 20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422" h="201422">
                  <a:moveTo>
                    <a:pt x="-631" y="-73"/>
                  </a:moveTo>
                  <a:lnTo>
                    <a:pt x="200791" y="-73"/>
                  </a:lnTo>
                  <a:lnTo>
                    <a:pt x="200791" y="201348"/>
                  </a:lnTo>
                  <a:lnTo>
                    <a:pt x="-631" y="201348"/>
                  </a:lnTo>
                  <a:close/>
                </a:path>
              </a:pathLst>
            </a:custGeom>
            <a:solidFill>
              <a:srgbClr val="00FFFF">
                <a:alpha val="20000"/>
              </a:srgbClr>
            </a:solidFill>
            <a:ln w="13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B0B59EB-F33F-6DBB-C259-B5D0856FFC79}"/>
                </a:ext>
              </a:extLst>
            </p:cNvPr>
            <p:cNvSpPr/>
            <p:nvPr/>
          </p:nvSpPr>
          <p:spPr>
            <a:xfrm>
              <a:off x="9688532" y="4185045"/>
              <a:ext cx="219455" cy="219455"/>
            </a:xfrm>
            <a:custGeom>
              <a:avLst/>
              <a:gdLst>
                <a:gd name="connsiteX0" fmla="*/ -632 w 219455"/>
                <a:gd name="connsiteY0" fmla="*/ -74 h 219455"/>
                <a:gd name="connsiteX1" fmla="*/ 218825 w 219455"/>
                <a:gd name="connsiteY1" fmla="*/ -74 h 219455"/>
                <a:gd name="connsiteX2" fmla="*/ 218825 w 219455"/>
                <a:gd name="connsiteY2" fmla="*/ 219382 h 219455"/>
                <a:gd name="connsiteX3" fmla="*/ -632 w 219455"/>
                <a:gd name="connsiteY3" fmla="*/ 219382 h 219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5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1EA2957-BD40-07DF-4D4C-4978027F2A4A}"/>
                </a:ext>
              </a:extLst>
            </p:cNvPr>
            <p:cNvSpPr/>
            <p:nvPr/>
          </p:nvSpPr>
          <p:spPr>
            <a:xfrm>
              <a:off x="9697549" y="4194062"/>
              <a:ext cx="201422" cy="201422"/>
            </a:xfrm>
            <a:custGeom>
              <a:avLst/>
              <a:gdLst>
                <a:gd name="connsiteX0" fmla="*/ -631 w 201422"/>
                <a:gd name="connsiteY0" fmla="*/ -73 h 201422"/>
                <a:gd name="connsiteX1" fmla="*/ 200791 w 201422"/>
                <a:gd name="connsiteY1" fmla="*/ -73 h 201422"/>
                <a:gd name="connsiteX2" fmla="*/ 200791 w 201422"/>
                <a:gd name="connsiteY2" fmla="*/ 201348 h 201422"/>
                <a:gd name="connsiteX3" fmla="*/ -631 w 201422"/>
                <a:gd name="connsiteY3" fmla="*/ 201348 h 20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422" h="201422">
                  <a:moveTo>
                    <a:pt x="-631" y="-73"/>
                  </a:moveTo>
                  <a:lnTo>
                    <a:pt x="200791" y="-73"/>
                  </a:lnTo>
                  <a:lnTo>
                    <a:pt x="200791" y="201348"/>
                  </a:lnTo>
                  <a:lnTo>
                    <a:pt x="-631" y="201348"/>
                  </a:lnTo>
                  <a:close/>
                </a:path>
              </a:pathLst>
            </a:custGeom>
            <a:solidFill>
              <a:srgbClr val="0000FF">
                <a:alpha val="20000"/>
              </a:srgbClr>
            </a:solidFill>
            <a:ln w="13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73A7375-92AE-D575-6F81-6475E0CF0841}"/>
                </a:ext>
              </a:extLst>
            </p:cNvPr>
            <p:cNvSpPr txBox="1"/>
            <p:nvPr/>
          </p:nvSpPr>
          <p:spPr>
            <a:xfrm>
              <a:off x="9886143" y="2893186"/>
              <a:ext cx="8016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Alveolata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6CAE6E5-3A54-55BA-C7A0-BC52039A77B3}"/>
                </a:ext>
              </a:extLst>
            </p:cNvPr>
            <p:cNvSpPr txBox="1"/>
            <p:nvPr/>
          </p:nvSpPr>
          <p:spPr>
            <a:xfrm>
              <a:off x="9886143" y="3112642"/>
              <a:ext cx="11531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Stramenopiles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6218E6F-3F55-6ADB-B40E-55FA596E309C}"/>
                </a:ext>
              </a:extLst>
            </p:cNvPr>
            <p:cNvSpPr txBox="1"/>
            <p:nvPr/>
          </p:nvSpPr>
          <p:spPr>
            <a:xfrm>
              <a:off x="9886143" y="3332098"/>
              <a:ext cx="7176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Rhizaria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1191050-63AE-3BCB-E4F2-897E70E2D6E1}"/>
                </a:ext>
              </a:extLst>
            </p:cNvPr>
            <p:cNvSpPr txBox="1"/>
            <p:nvPr/>
          </p:nvSpPr>
          <p:spPr>
            <a:xfrm>
              <a:off x="9886143" y="3551554"/>
              <a:ext cx="10436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 dirty="0" err="1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Streptophyta</a:t>
              </a:r>
              <a:endParaRPr lang="en-US" sz="1200" spc="0" baseline="0" dirty="0">
                <a:ln/>
                <a:solidFill>
                  <a:srgbClr val="000000"/>
                </a:solidFill>
                <a:cs typeface="Times New Roman"/>
                <a:sym typeface="Times New Roman"/>
                <a:rtl val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C8C9D26-1FBB-FF69-FCB3-54024F392AF4}"/>
                </a:ext>
              </a:extLst>
            </p:cNvPr>
            <p:cNvSpPr txBox="1"/>
            <p:nvPr/>
          </p:nvSpPr>
          <p:spPr>
            <a:xfrm>
              <a:off x="9886143" y="3771010"/>
              <a:ext cx="10059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Chlorophyta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592FC18-5908-AA7E-2D0B-2262CD8DCB47}"/>
                </a:ext>
              </a:extLst>
            </p:cNvPr>
            <p:cNvSpPr txBox="1"/>
            <p:nvPr/>
          </p:nvSpPr>
          <p:spPr>
            <a:xfrm>
              <a:off x="9886143" y="3990466"/>
              <a:ext cx="73609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Discoba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263D05-4C84-55CC-6D05-5C4B6F361592}"/>
                </a:ext>
              </a:extLst>
            </p:cNvPr>
            <p:cNvSpPr txBox="1"/>
            <p:nvPr/>
          </p:nvSpPr>
          <p:spPr>
            <a:xfrm>
              <a:off x="9886143" y="4209922"/>
              <a:ext cx="10705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Metamonada</a:t>
              </a: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2ACC6FE-7E12-FB26-9F91-48D83B62E755}"/>
                </a:ext>
              </a:extLst>
            </p:cNvPr>
            <p:cNvSpPr/>
            <p:nvPr/>
          </p:nvSpPr>
          <p:spPr>
            <a:xfrm>
              <a:off x="9618936" y="4481209"/>
              <a:ext cx="1109599" cy="978662"/>
            </a:xfrm>
            <a:custGeom>
              <a:avLst/>
              <a:gdLst>
                <a:gd name="connsiteX0" fmla="*/ -631 w 1109599"/>
                <a:gd name="connsiteY0" fmla="*/ -74 h 978662"/>
                <a:gd name="connsiteX1" fmla="*/ 1108968 w 1109599"/>
                <a:gd name="connsiteY1" fmla="*/ -74 h 978662"/>
                <a:gd name="connsiteX2" fmla="*/ 1108968 w 1109599"/>
                <a:gd name="connsiteY2" fmla="*/ 978588 h 978662"/>
                <a:gd name="connsiteX3" fmla="*/ -631 w 1109599"/>
                <a:gd name="connsiteY3" fmla="*/ 978588 h 97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599" h="978662">
                  <a:moveTo>
                    <a:pt x="-631" y="-74"/>
                  </a:moveTo>
                  <a:lnTo>
                    <a:pt x="1108968" y="-74"/>
                  </a:lnTo>
                  <a:lnTo>
                    <a:pt x="1108968" y="978588"/>
                  </a:lnTo>
                  <a:lnTo>
                    <a:pt x="-631" y="978588"/>
                  </a:lnTo>
                  <a:close/>
                </a:path>
              </a:pathLst>
            </a:custGeom>
            <a:noFill/>
            <a:ln w="13589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9FAA1DE-F181-8F57-34D5-50213FE1A4DD}"/>
                </a:ext>
              </a:extLst>
            </p:cNvPr>
            <p:cNvSpPr txBox="1"/>
            <p:nvPr/>
          </p:nvSpPr>
          <p:spPr>
            <a:xfrm>
              <a:off x="9597091" y="4489703"/>
              <a:ext cx="14924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b="1" spc="0" baseline="0" dirty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Metabolic Strategy</a:t>
              </a: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CBA5AB4-7EF9-2A67-03EE-87589266CBF8}"/>
                </a:ext>
              </a:extLst>
            </p:cNvPr>
            <p:cNvSpPr/>
            <p:nvPr/>
          </p:nvSpPr>
          <p:spPr>
            <a:xfrm>
              <a:off x="9688532" y="4731907"/>
              <a:ext cx="219455" cy="219456"/>
            </a:xfrm>
            <a:custGeom>
              <a:avLst/>
              <a:gdLst>
                <a:gd name="connsiteX0" fmla="*/ -632 w 219455"/>
                <a:gd name="connsiteY0" fmla="*/ -74 h 219456"/>
                <a:gd name="connsiteX1" fmla="*/ 218825 w 219455"/>
                <a:gd name="connsiteY1" fmla="*/ -74 h 219456"/>
                <a:gd name="connsiteX2" fmla="*/ 218825 w 219455"/>
                <a:gd name="connsiteY2" fmla="*/ 219382 h 219456"/>
                <a:gd name="connsiteX3" fmla="*/ -632 w 219455"/>
                <a:gd name="connsiteY3" fmla="*/ 219382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6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B99F05D-306D-4775-AA39-896AD1BC09EF}"/>
                </a:ext>
              </a:extLst>
            </p:cNvPr>
            <p:cNvSpPr/>
            <p:nvPr/>
          </p:nvSpPr>
          <p:spPr>
            <a:xfrm>
              <a:off x="9690310" y="4733685"/>
              <a:ext cx="215900" cy="215900"/>
            </a:xfrm>
            <a:custGeom>
              <a:avLst/>
              <a:gdLst>
                <a:gd name="connsiteX0" fmla="*/ -631 w 215900"/>
                <a:gd name="connsiteY0" fmla="*/ -74 h 215900"/>
                <a:gd name="connsiteX1" fmla="*/ 215269 w 215900"/>
                <a:gd name="connsiteY1" fmla="*/ -74 h 215900"/>
                <a:gd name="connsiteX2" fmla="*/ 215269 w 215900"/>
                <a:gd name="connsiteY2" fmla="*/ 215826 h 215900"/>
                <a:gd name="connsiteX3" fmla="*/ -631 w 215900"/>
                <a:gd name="connsiteY3" fmla="*/ 215826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900" h="215900">
                  <a:moveTo>
                    <a:pt x="-631" y="-74"/>
                  </a:moveTo>
                  <a:lnTo>
                    <a:pt x="215269" y="-74"/>
                  </a:lnTo>
                  <a:lnTo>
                    <a:pt x="215269" y="215826"/>
                  </a:lnTo>
                  <a:lnTo>
                    <a:pt x="-631" y="215826"/>
                  </a:lnTo>
                  <a:close/>
                </a:path>
              </a:pathLst>
            </a:custGeom>
            <a:solidFill>
              <a:srgbClr val="D0D1AC"/>
            </a:solidFill>
            <a:ln w="266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D21CD339-611E-1EB5-49DA-E27886360428}"/>
                </a:ext>
              </a:extLst>
            </p:cNvPr>
            <p:cNvSpPr/>
            <p:nvPr/>
          </p:nvSpPr>
          <p:spPr>
            <a:xfrm>
              <a:off x="9688532" y="4951363"/>
              <a:ext cx="219455" cy="219456"/>
            </a:xfrm>
            <a:custGeom>
              <a:avLst/>
              <a:gdLst>
                <a:gd name="connsiteX0" fmla="*/ -632 w 219455"/>
                <a:gd name="connsiteY0" fmla="*/ -74 h 219456"/>
                <a:gd name="connsiteX1" fmla="*/ 218825 w 219455"/>
                <a:gd name="connsiteY1" fmla="*/ -74 h 219456"/>
                <a:gd name="connsiteX2" fmla="*/ 218825 w 219455"/>
                <a:gd name="connsiteY2" fmla="*/ 219382 h 219456"/>
                <a:gd name="connsiteX3" fmla="*/ -632 w 219455"/>
                <a:gd name="connsiteY3" fmla="*/ 219382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6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F03E08C-FDDF-01E7-DDC4-8086C0BDA180}"/>
                </a:ext>
              </a:extLst>
            </p:cNvPr>
            <p:cNvSpPr/>
            <p:nvPr/>
          </p:nvSpPr>
          <p:spPr>
            <a:xfrm>
              <a:off x="9690310" y="4953141"/>
              <a:ext cx="215900" cy="215900"/>
            </a:xfrm>
            <a:custGeom>
              <a:avLst/>
              <a:gdLst>
                <a:gd name="connsiteX0" fmla="*/ -631 w 215900"/>
                <a:gd name="connsiteY0" fmla="*/ -74 h 215900"/>
                <a:gd name="connsiteX1" fmla="*/ 215269 w 215900"/>
                <a:gd name="connsiteY1" fmla="*/ -74 h 215900"/>
                <a:gd name="connsiteX2" fmla="*/ 215269 w 215900"/>
                <a:gd name="connsiteY2" fmla="*/ 215826 h 215900"/>
                <a:gd name="connsiteX3" fmla="*/ -631 w 215900"/>
                <a:gd name="connsiteY3" fmla="*/ 215826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900" h="215900">
                  <a:moveTo>
                    <a:pt x="-631" y="-74"/>
                  </a:moveTo>
                  <a:lnTo>
                    <a:pt x="215269" y="-74"/>
                  </a:lnTo>
                  <a:lnTo>
                    <a:pt x="215269" y="215826"/>
                  </a:lnTo>
                  <a:lnTo>
                    <a:pt x="-631" y="215826"/>
                  </a:lnTo>
                  <a:close/>
                </a:path>
              </a:pathLst>
            </a:custGeom>
            <a:solidFill>
              <a:srgbClr val="FE4A49"/>
            </a:solidFill>
            <a:ln w="266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A358001-02BD-8E4D-7D74-D834DBF3F195}"/>
                </a:ext>
              </a:extLst>
            </p:cNvPr>
            <p:cNvSpPr/>
            <p:nvPr/>
          </p:nvSpPr>
          <p:spPr>
            <a:xfrm>
              <a:off x="9688532" y="5170819"/>
              <a:ext cx="219455" cy="219455"/>
            </a:xfrm>
            <a:custGeom>
              <a:avLst/>
              <a:gdLst>
                <a:gd name="connsiteX0" fmla="*/ -632 w 219455"/>
                <a:gd name="connsiteY0" fmla="*/ -74 h 219455"/>
                <a:gd name="connsiteX1" fmla="*/ 218825 w 219455"/>
                <a:gd name="connsiteY1" fmla="*/ -74 h 219455"/>
                <a:gd name="connsiteX2" fmla="*/ 218825 w 219455"/>
                <a:gd name="connsiteY2" fmla="*/ 219382 h 219455"/>
                <a:gd name="connsiteX3" fmla="*/ -632 w 219455"/>
                <a:gd name="connsiteY3" fmla="*/ 219382 h 219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55" h="219455">
                  <a:moveTo>
                    <a:pt x="-632" y="-74"/>
                  </a:moveTo>
                  <a:lnTo>
                    <a:pt x="218825" y="-74"/>
                  </a:lnTo>
                  <a:lnTo>
                    <a:pt x="218825" y="219382"/>
                  </a:lnTo>
                  <a:lnTo>
                    <a:pt x="-632" y="219382"/>
                  </a:lnTo>
                  <a:close/>
                </a:path>
              </a:pathLst>
            </a:custGeom>
            <a:solidFill>
              <a:srgbClr val="FFFFFF"/>
            </a:solidFill>
            <a:ln w="1358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AE94B-9DC5-2D71-A9EE-407CE13F8A72}"/>
                </a:ext>
              </a:extLst>
            </p:cNvPr>
            <p:cNvSpPr/>
            <p:nvPr/>
          </p:nvSpPr>
          <p:spPr>
            <a:xfrm>
              <a:off x="9690310" y="5172597"/>
              <a:ext cx="215900" cy="215900"/>
            </a:xfrm>
            <a:custGeom>
              <a:avLst/>
              <a:gdLst>
                <a:gd name="connsiteX0" fmla="*/ -631 w 215900"/>
                <a:gd name="connsiteY0" fmla="*/ -74 h 215900"/>
                <a:gd name="connsiteX1" fmla="*/ 215269 w 215900"/>
                <a:gd name="connsiteY1" fmla="*/ -74 h 215900"/>
                <a:gd name="connsiteX2" fmla="*/ 215269 w 215900"/>
                <a:gd name="connsiteY2" fmla="*/ 215826 h 215900"/>
                <a:gd name="connsiteX3" fmla="*/ -631 w 215900"/>
                <a:gd name="connsiteY3" fmla="*/ 215826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900" h="215900">
                  <a:moveTo>
                    <a:pt x="-631" y="-74"/>
                  </a:moveTo>
                  <a:lnTo>
                    <a:pt x="215269" y="-74"/>
                  </a:lnTo>
                  <a:lnTo>
                    <a:pt x="215269" y="215826"/>
                  </a:lnTo>
                  <a:lnTo>
                    <a:pt x="-631" y="215826"/>
                  </a:lnTo>
                  <a:close/>
                </a:path>
              </a:pathLst>
            </a:custGeom>
            <a:solidFill>
              <a:srgbClr val="A020F0"/>
            </a:solidFill>
            <a:ln w="266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32DEDFC-8C46-DDC8-325E-D080C035F165}"/>
                </a:ext>
              </a:extLst>
            </p:cNvPr>
            <p:cNvSpPr txBox="1"/>
            <p:nvPr/>
          </p:nvSpPr>
          <p:spPr>
            <a:xfrm>
              <a:off x="9886143" y="4756784"/>
              <a:ext cx="12103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Plastid Parasite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01E91C9-3AC3-08A2-27D9-CDDCD46CA498}"/>
                </a:ext>
              </a:extLst>
            </p:cNvPr>
            <p:cNvSpPr txBox="1"/>
            <p:nvPr/>
          </p:nvSpPr>
          <p:spPr>
            <a:xfrm>
              <a:off x="9886143" y="4976240"/>
              <a:ext cx="154221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Non-Plastid Parasite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2EC698D-A845-A66F-3F69-307B8C6C5631}"/>
                </a:ext>
              </a:extLst>
            </p:cNvPr>
            <p:cNvSpPr txBox="1"/>
            <p:nvPr/>
          </p:nvSpPr>
          <p:spPr>
            <a:xfrm>
              <a:off x="9886143" y="5195696"/>
              <a:ext cx="11750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spc="0" baseline="0">
                  <a:ln/>
                  <a:solidFill>
                    <a:srgbClr val="000000"/>
                  </a:solidFill>
                  <a:cs typeface="Times New Roman"/>
                  <a:sym typeface="Times New Roman"/>
                  <a:rtl val="0"/>
                </a:rPr>
                <a:t>Endosymbiotic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623211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8395</TotalTime>
  <Words>1310</Words>
  <Application>Microsoft Office PowerPoint</Application>
  <PresentationFormat>Widescreen</PresentationFormat>
  <Paragraphs>552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Times New Roman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5</cp:revision>
  <dcterms:created xsi:type="dcterms:W3CDTF">2025-07-24T18:52:52Z</dcterms:created>
  <dcterms:modified xsi:type="dcterms:W3CDTF">2025-08-05T19:18:38Z</dcterms:modified>
</cp:coreProperties>
</file>

<file path=docProps/thumbnail.jpeg>
</file>